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70" r:id="rId4"/>
    <p:sldId id="284" r:id="rId5"/>
    <p:sldId id="265" r:id="rId6"/>
    <p:sldId id="289" r:id="rId7"/>
    <p:sldId id="271" r:id="rId8"/>
    <p:sldId id="282" r:id="rId9"/>
    <p:sldId id="266" r:id="rId10"/>
    <p:sldId id="263" r:id="rId11"/>
    <p:sldId id="267" r:id="rId12"/>
    <p:sldId id="288" r:id="rId13"/>
    <p:sldId id="274" r:id="rId14"/>
    <p:sldId id="276" r:id="rId15"/>
    <p:sldId id="281" r:id="rId16"/>
    <p:sldId id="278" r:id="rId17"/>
    <p:sldId id="286" r:id="rId18"/>
    <p:sldId id="283" r:id="rId19"/>
    <p:sldId id="280" r:id="rId20"/>
    <p:sldId id="273" r:id="rId21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0000"/>
    <a:srgbClr val="EBF3EE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7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44"/>
          <c:dPt>
            <c:idx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1"/>
              <c:layout>
                <c:manualLayout>
                  <c:x val="-9.2825943316240098E-2"/>
                  <c:y val="-3.2660980055714047E-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.10210853764786354"/>
                  <c:y val="-3.2660980055714017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sr-Latn-CS"/>
              </a:p>
            </c:txPr>
            <c:dLblPos val="outEnd"/>
            <c:showVal val="1"/>
            <c:showLeaderLines val="1"/>
          </c:dLbls>
          <c:cat>
            <c:strRef>
              <c:f>List1!$A$2:$A$4</c:f>
              <c:strCache>
                <c:ptCount val="3"/>
                <c:pt idx="0">
                  <c:v>PRIHODI OD POSLOVANJA</c:v>
                </c:pt>
                <c:pt idx="1">
                  <c:v>PRIHODI OD PRODAJE NEFINANCIJSKE IMOVINE</c:v>
                </c:pt>
                <c:pt idx="2">
                  <c:v>PRIMICI OD FINFINANCIJSKE IMOVINE I ZADUŽIVANJA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0.98319999999999996</c:v>
                </c:pt>
                <c:pt idx="1">
                  <c:v>2E-3</c:v>
                </c:pt>
                <c:pt idx="2">
                  <c:v>1.4800000000000001E-2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7347000430751358"/>
          <c:y val="0.74279889683039535"/>
          <c:w val="0.70875555737471785"/>
          <c:h val="0.20167743707489291"/>
        </c:manualLayout>
      </c:layout>
      <c:txPr>
        <a:bodyPr/>
        <a:lstStyle/>
        <a:p>
          <a:pPr>
            <a:defRPr sz="1000">
              <a:latin typeface="Calibri" pitchFamily="34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18"/>
  <c:chart>
    <c:title>
      <c:layout/>
    </c:title>
    <c:plotArea>
      <c:layout>
        <c:manualLayout>
          <c:layoutTarget val="inner"/>
          <c:xMode val="edge"/>
          <c:yMode val="edge"/>
          <c:x val="2.7083333333333372E-2"/>
          <c:y val="0.22080388770562451"/>
          <c:w val="0.46714377720407341"/>
          <c:h val="0.6816258881839243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Prihodi poslovanja</c:v>
                </c:pt>
              </c:strCache>
            </c:strRef>
          </c:tx>
          <c:explosion val="27"/>
          <c:dLbls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dLblPos val="outEnd"/>
            <c:showVal val="1"/>
            <c:showLeaderLines val="1"/>
          </c:dLbls>
          <c:cat>
            <c:strRef>
              <c:f>List1!$A$2:$A$8</c:f>
              <c:strCache>
                <c:ptCount val="7"/>
                <c:pt idx="0">
                  <c:v>61 PRIHODI OD POREZA</c:v>
                </c:pt>
                <c:pt idx="1">
                  <c:v>63 POMOĆI IZ INOZ. I OD SUBJEKATA</c:v>
                </c:pt>
                <c:pt idx="2">
                  <c:v>64 PRIHODI OD IMOVINE</c:v>
                </c:pt>
                <c:pt idx="3">
                  <c:v>65 PRIHODI OD UPRAVNIH I ADMIN PRISTOJBI</c:v>
                </c:pt>
                <c:pt idx="4">
                  <c:v>66 PRIHODI OD PRODAJE PROIZVODA, ROBE USLUGA I DONACIJA</c:v>
                </c:pt>
                <c:pt idx="5">
                  <c:v>67 PRIHODI IZ NADLEŽ. PRORAČUNA I OD HZZO</c:v>
                </c:pt>
                <c:pt idx="6">
                  <c:v>68 KAZNE, UPRAVNE MJERE I OST. PRIHODI</c:v>
                </c:pt>
              </c:strCache>
            </c:strRef>
          </c:cat>
          <c:val>
            <c:numRef>
              <c:f>List1!$B$2:$B$8</c:f>
              <c:numCache>
                <c:formatCode>0.00%</c:formatCode>
                <c:ptCount val="7"/>
                <c:pt idx="0">
                  <c:v>0.1366</c:v>
                </c:pt>
                <c:pt idx="1">
                  <c:v>0.31160000000000032</c:v>
                </c:pt>
                <c:pt idx="2">
                  <c:v>2.7900000000000012E-2</c:v>
                </c:pt>
                <c:pt idx="3">
                  <c:v>8.7300000000000003E-2</c:v>
                </c:pt>
                <c:pt idx="4">
                  <c:v>9.9700000000000066E-2</c:v>
                </c:pt>
                <c:pt idx="5">
                  <c:v>0.31980000000000042</c:v>
                </c:pt>
                <c:pt idx="6">
                  <c:v>3.0000000000000035E-4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298068641438199"/>
          <c:y val="0.17411795531915236"/>
          <c:w val="0.35603373552553569"/>
          <c:h val="0.67817406880125053"/>
        </c:manualLayout>
      </c:layout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4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336670800285086E-2"/>
          <c:y val="8.3985377286121668E-2"/>
          <c:w val="0.87866651635326964"/>
          <c:h val="0.6231209098459958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Pt>
            <c:idx val="0"/>
            <c:explosion val="4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89</a:t>
                    </a:r>
                    <a:r>
                      <a:rPr lang="hr-HR" dirty="0" smtClean="0"/>
                      <a:t>,10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-7.8866764370374792E-2"/>
                  <c:y val="2.5195613185836494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3.033337091168264E-3"/>
                  <c:y val="-4.6191957507366897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sr-Latn-CS"/>
              </a:p>
            </c:txPr>
            <c:dLblPos val="outEnd"/>
            <c:showVal val="1"/>
            <c:showLeaderLines val="1"/>
          </c:dLbls>
          <c:cat>
            <c:strRef>
              <c:f>List1!$A$2:$A$4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FINANCIJSKU IMOVINU I OTPLATU ZAJMOVA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 formatCode="0%">
                  <c:v>0.89100000000000001</c:v>
                </c:pt>
                <c:pt idx="1">
                  <c:v>3.1000000000000003E-3</c:v>
                </c:pt>
                <c:pt idx="2">
                  <c:v>0.10580000000000002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Rashodi poslovanja</c:v>
                </c:pt>
              </c:strCache>
            </c:strRef>
          </c:tx>
          <c:explosion val="26"/>
          <c:dLbls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dLblPos val="outEnd"/>
            <c:showVal val="1"/>
            <c:showLeaderLines val="1"/>
          </c:dLbls>
          <c:cat>
            <c:strRef>
              <c:f>List1!$A$2:$A$8</c:f>
              <c:strCache>
                <c:ptCount val="7"/>
                <c:pt idx="0">
                  <c:v>31 RASHODI ZA ZAPOSLENE</c:v>
                </c:pt>
                <c:pt idx="1">
                  <c:v>32 MATERIJALNI RASHODI</c:v>
                </c:pt>
                <c:pt idx="2">
                  <c:v>34 FINANCIJSKI RASHODI</c:v>
                </c:pt>
                <c:pt idx="3">
                  <c:v>35 SUBVENCIJE</c:v>
                </c:pt>
                <c:pt idx="4">
                  <c:v>36 POMOĆI DANE U INOZEMSTVO</c:v>
                </c:pt>
                <c:pt idx="5">
                  <c:v>37 NAKNADE GRAĐANIMA I KUĆANSTVIMA OD OSIG.</c:v>
                </c:pt>
                <c:pt idx="6">
                  <c:v>38 OSTALI RASHODI</c:v>
                </c:pt>
              </c:strCache>
            </c:strRef>
          </c:cat>
          <c:val>
            <c:numRef>
              <c:f>List1!$B$2:$B$8</c:f>
              <c:numCache>
                <c:formatCode>0.00%</c:formatCode>
                <c:ptCount val="7"/>
                <c:pt idx="0">
                  <c:v>0.35220000000000001</c:v>
                </c:pt>
                <c:pt idx="1">
                  <c:v>0.38240000000000041</c:v>
                </c:pt>
                <c:pt idx="2">
                  <c:v>2.5000000000000022E-3</c:v>
                </c:pt>
                <c:pt idx="3">
                  <c:v>2.87E-2</c:v>
                </c:pt>
                <c:pt idx="4">
                  <c:v>3.1100000000000006E-2</c:v>
                </c:pt>
                <c:pt idx="5">
                  <c:v>3.39E-2</c:v>
                </c:pt>
                <c:pt idx="6">
                  <c:v>6.0200000000000004E-2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200">
              <a:latin typeface="Calibri" pitchFamily="34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0.38086059220933216"/>
          <c:y val="1.7133728832937443E-3"/>
          <c:w val="0.51038055299900587"/>
          <c:h val="0.93763771485302683"/>
        </c:manualLayout>
      </c:layout>
      <c:barChart>
        <c:barDir val="bar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dLbl>
              <c:idx val="0"/>
              <c:layout>
                <c:manualLayout>
                  <c:x val="4.6721426808480328E-2"/>
                  <c:y val="-2.8346493248624189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6.9574674703075004E-2"/>
                  <c:y val="-5.6692986497248509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6497726785182955E-2"/>
                  <c:y val="-5.6692986497248509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3.6918692492047787E-2"/>
                  <c:y val="-8.5039479745872976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5.9114686051849392E-2"/>
                  <c:y val="2.8346493248624189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3.594182138598058E-2"/>
                  <c:y val="0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.25324359843792815"/>
                  <c:y val="-2.8346493248624189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0.14274211871463599"/>
                  <c:y val="-5.6692986497248301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5.4704493607088026E-2"/>
                  <c:y val="-5.6692986497248509E-3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3.9865019941087869E-2"/>
                  <c:y val="-8.5039479745872976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0</a:t>
                    </a:r>
                    <a:r>
                      <a:rPr lang="en-US" dirty="0" smtClean="0"/>
                      <a:t>,49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dLblPos val="inEnd"/>
            <c:showVal val="1"/>
          </c:dLbls>
          <c:cat>
            <c:strRef>
              <c:f>List1!$A$2:$A$11</c:f>
              <c:strCache>
                <c:ptCount val="10"/>
                <c:pt idx="0">
                  <c:v>Pravni i zajednički poslovi (8,4)</c:v>
                </c:pt>
                <c:pt idx="1">
                  <c:v>Razvoj i europski procesi (36,8)</c:v>
                </c:pt>
                <c:pt idx="2">
                  <c:v>More i turizam (7.3)</c:v>
                </c:pt>
                <c:pt idx="3">
                  <c:v>Poljoprivreda (8)</c:v>
                </c:pt>
                <c:pt idx="4">
                  <c:v>Gospodarstvo (26)</c:v>
                </c:pt>
                <c:pt idx="5">
                  <c:v>Prostorno uređenje (7,9)</c:v>
                </c:pt>
                <c:pt idx="6">
                  <c:v>Zdravstvo i socijalna skrb (227,5)</c:v>
                </c:pt>
                <c:pt idx="7">
                  <c:v>Društvene djelatnosti (112,3)</c:v>
                </c:pt>
                <c:pt idx="8">
                  <c:v>Proračun i financije (22,2)</c:v>
                </c:pt>
                <c:pt idx="9">
                  <c:v>Ured župana (2,7)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1.8300000000000021E-2</c:v>
                </c:pt>
                <c:pt idx="1">
                  <c:v>8.0200000000000021E-2</c:v>
                </c:pt>
                <c:pt idx="2">
                  <c:v>1.5800000000000033E-2</c:v>
                </c:pt>
                <c:pt idx="3">
                  <c:v>1.7399999999999999E-2</c:v>
                </c:pt>
                <c:pt idx="4">
                  <c:v>5.6800000000000003E-2</c:v>
                </c:pt>
                <c:pt idx="5">
                  <c:v>1.72E-2</c:v>
                </c:pt>
                <c:pt idx="6">
                  <c:v>0.49610000000000032</c:v>
                </c:pt>
                <c:pt idx="7">
                  <c:v>0.24490000000000031</c:v>
                </c:pt>
                <c:pt idx="8">
                  <c:v>4.8400000000000012E-2</c:v>
                </c:pt>
                <c:pt idx="9">
                  <c:v>4.9000000000000111E-3</c:v>
                </c:pt>
              </c:numCache>
            </c:numRef>
          </c:val>
        </c:ser>
        <c:dLbls>
          <c:showVal val="1"/>
        </c:dLbls>
        <c:overlap val="100"/>
        <c:axId val="127012864"/>
        <c:axId val="127014400"/>
      </c:barChart>
      <c:catAx>
        <c:axId val="12701286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 baseline="0">
                <a:latin typeface="Calibri" pitchFamily="34" charset="0"/>
              </a:defRPr>
            </a:pPr>
            <a:endParaRPr lang="sr-Latn-CS"/>
          </a:p>
        </c:txPr>
        <c:crossAx val="127014400"/>
        <c:crosses val="autoZero"/>
        <c:auto val="1"/>
        <c:lblAlgn val="ctr"/>
        <c:lblOffset val="100"/>
      </c:catAx>
      <c:valAx>
        <c:axId val="127014400"/>
        <c:scaling>
          <c:orientation val="minMax"/>
        </c:scaling>
        <c:axPos val="b"/>
        <c:numFmt formatCode="0%" sourceLinked="0"/>
        <c:tickLblPos val="nextTo"/>
        <c:txPr>
          <a:bodyPr/>
          <a:lstStyle/>
          <a:p>
            <a:pPr>
              <a:defRPr sz="1000" b="1"/>
            </a:pPr>
            <a:endParaRPr lang="sr-Latn-CS"/>
          </a:p>
        </c:txPr>
        <c:crossAx val="127012864"/>
        <c:crosses val="autoZero"/>
        <c:crossBetween val="between"/>
      </c:valAx>
    </c:plotArea>
    <c:plotVisOnly val="1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0.46233804210433643"/>
          <c:y val="2.939845909377067E-2"/>
          <c:w val="0.48990756792222345"/>
          <c:h val="0.86710988341362893"/>
        </c:manualLayout>
      </c:layout>
      <c:barChart>
        <c:barDir val="bar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4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5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6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7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3.2213663890595004E-2"/>
                  <c:y val="-5.599025152408117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4.9158977094788323E-2"/>
                  <c:y val="2.7995125762040594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4.9354972089055094E-2"/>
                  <c:y val="0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5.9200314220851813E-2"/>
                  <c:y val="0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7.2772574535743637E-2"/>
                  <c:y val="-2.7995125762040091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.10317826321184442"/>
                  <c:y val="-5.599025152408117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.12871918843398975"/>
                  <c:y val="5.599025152408117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0.25068755463229453"/>
                  <c:y val="2.7995125762040594E-3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b="1"/>
                </a:pPr>
                <a:endParaRPr lang="sr-Latn-CS"/>
              </a:p>
            </c:txPr>
            <c:dLblPos val="inEnd"/>
            <c:showVal val="1"/>
          </c:dLbls>
          <c:cat>
            <c:strRef>
              <c:f>List1!$A$2:$A$9</c:f>
              <c:strCache>
                <c:ptCount val="8"/>
                <c:pt idx="0">
                  <c:v>Zaštita okoliša (5,1)</c:v>
                </c:pt>
                <c:pt idx="1">
                  <c:v>Ekonomski poslovi (16,3)</c:v>
                </c:pt>
                <c:pt idx="2">
                  <c:v>Rekreacija, kultura i religija (16,5)</c:v>
                </c:pt>
                <c:pt idx="3">
                  <c:v>Socijalna zaštita (24,1)</c:v>
                </c:pt>
                <c:pt idx="4">
                  <c:v>Opće i javne usluge (38,4)</c:v>
                </c:pt>
                <c:pt idx="5">
                  <c:v>Usluge unapređ.stanovanja i zajednice (66,9)</c:v>
                </c:pt>
                <c:pt idx="6">
                  <c:v>Obrazovanje (87,9)</c:v>
                </c:pt>
                <c:pt idx="7">
                  <c:v>Zdravstvo (203,4)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1.110000000000002E-2</c:v>
                </c:pt>
                <c:pt idx="1">
                  <c:v>3.5500000000000004E-2</c:v>
                </c:pt>
                <c:pt idx="2">
                  <c:v>3.5900000000000001E-2</c:v>
                </c:pt>
                <c:pt idx="3">
                  <c:v>5.2600000000000001E-2</c:v>
                </c:pt>
                <c:pt idx="4">
                  <c:v>8.3700000000000066E-2</c:v>
                </c:pt>
                <c:pt idx="5">
                  <c:v>0.14590000000000025</c:v>
                </c:pt>
                <c:pt idx="6">
                  <c:v>0.19170000000000001</c:v>
                </c:pt>
                <c:pt idx="7">
                  <c:v>0.44360000000000005</c:v>
                </c:pt>
              </c:numCache>
            </c:numRef>
          </c:val>
        </c:ser>
        <c:dLbls>
          <c:showVal val="1"/>
        </c:dLbls>
        <c:overlap val="100"/>
        <c:axId val="127062784"/>
        <c:axId val="127064320"/>
      </c:barChart>
      <c:catAx>
        <c:axId val="127062784"/>
        <c:scaling>
          <c:orientation val="minMax"/>
        </c:scaling>
        <c:axPos val="l"/>
        <c:tickLblPos val="nextTo"/>
        <c:txPr>
          <a:bodyPr/>
          <a:lstStyle/>
          <a:p>
            <a:pPr>
              <a:defRPr b="1" baseline="0">
                <a:latin typeface="Calibri" pitchFamily="34" charset="0"/>
              </a:defRPr>
            </a:pPr>
            <a:endParaRPr lang="sr-Latn-CS"/>
          </a:p>
        </c:txPr>
        <c:crossAx val="127064320"/>
        <c:crosses val="autoZero"/>
        <c:auto val="1"/>
        <c:lblAlgn val="ctr"/>
        <c:lblOffset val="100"/>
      </c:catAx>
      <c:valAx>
        <c:axId val="127064320"/>
        <c:scaling>
          <c:orientation val="minMax"/>
        </c:scaling>
        <c:axPos val="b"/>
        <c:numFmt formatCode="0%" sourceLinked="0"/>
        <c:tickLblPos val="nextTo"/>
        <c:txPr>
          <a:bodyPr/>
          <a:lstStyle/>
          <a:p>
            <a:pPr>
              <a:defRPr sz="1000" b="1"/>
            </a:pPr>
            <a:endParaRPr lang="sr-Latn-CS"/>
          </a:p>
        </c:txPr>
        <c:crossAx val="127062784"/>
        <c:crosses val="autoZero"/>
        <c:crossBetween val="between"/>
      </c:valAx>
    </c:plotArea>
    <c:plotVisOnly val="1"/>
  </c:chart>
  <c:spPr>
    <a:solidFill>
      <a:schemeClr val="bg1">
        <a:lumMod val="95000"/>
      </a:schemeClr>
    </a:solidFill>
  </c:spPr>
  <c:txPr>
    <a:bodyPr/>
    <a:lstStyle/>
    <a:p>
      <a:pPr>
        <a:defRPr sz="1200"/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/>
      <dgm:spPr/>
      <dgm:t>
        <a:bodyPr/>
        <a:lstStyle/>
        <a:p>
          <a:r>
            <a:rPr lang="hr-HR" b="1" dirty="0" smtClean="0"/>
            <a:t>Prihodi i primici – 452.600.000,00 kn</a:t>
          </a:r>
          <a:endParaRPr lang="hr-HR" b="1" dirty="0"/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6F61644F-3D98-4B0F-ADCC-D6478A21C2F0}">
      <dgm:prSet phldrT="[Tekst]"/>
      <dgm:spPr/>
      <dgm:t>
        <a:bodyPr/>
        <a:lstStyle/>
        <a:p>
          <a:r>
            <a:rPr lang="hr-HR" b="1" dirty="0" smtClean="0"/>
            <a:t>Višak prihoda iz prethodne godine – 6.000.000,00 kn</a:t>
          </a:r>
          <a:endParaRPr lang="hr-HR" b="1" dirty="0"/>
        </a:p>
      </dgm:t>
    </dgm:pt>
    <dgm:pt modelId="{521D4A9A-F822-499A-99A7-3DF6FB4AF6D9}" type="parTrans" cxnId="{1031D352-7D1E-4039-B468-9E45DC4DABB3}">
      <dgm:prSet/>
      <dgm:spPr/>
      <dgm:t>
        <a:bodyPr/>
        <a:lstStyle/>
        <a:p>
          <a:endParaRPr lang="hr-HR"/>
        </a:p>
      </dgm:t>
    </dgm:pt>
    <dgm:pt modelId="{FEED7CBD-8AA1-44AA-95FF-24F0F476B6CE}" type="sibTrans" cxnId="{1031D352-7D1E-4039-B468-9E45DC4DABB3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b="1" dirty="0" smtClean="0"/>
            <a:t>Rashodi i izdaci – 458.600.000,00 kn</a:t>
          </a:r>
          <a:endParaRPr lang="hr-HR" b="1" dirty="0"/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414F0C5-DD5C-4066-95F0-4F7FA91A38E9}" type="pres">
      <dgm:prSet presAssocID="{1DB8DC99-D35A-4223-BD85-F68ED6C62FF2}" presName="parentLin" presStyleCnt="0"/>
      <dgm:spPr/>
      <dgm:t>
        <a:bodyPr/>
        <a:lstStyle/>
        <a:p>
          <a:endParaRPr lang="hr-HR"/>
        </a:p>
      </dgm:t>
    </dgm:pt>
    <dgm:pt modelId="{E8196252-B420-43E8-9828-3124379EC670}" type="pres">
      <dgm:prSet presAssocID="{1DB8DC99-D35A-4223-BD85-F68ED6C62FF2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4981C8DB-4C1C-4358-8500-B5F48EC7587F}" type="pres">
      <dgm:prSet presAssocID="{1DB8DC99-D35A-4223-BD85-F68ED6C62FF2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27C463-2134-4CE2-81B9-CBA843123559}" type="pres">
      <dgm:prSet presAssocID="{1DB8DC99-D35A-4223-BD85-F68ED6C62FF2}" presName="negativeSpace" presStyleCnt="0"/>
      <dgm:spPr/>
      <dgm:t>
        <a:bodyPr/>
        <a:lstStyle/>
        <a:p>
          <a:endParaRPr lang="hr-HR"/>
        </a:p>
      </dgm:t>
    </dgm:pt>
    <dgm:pt modelId="{2D8D9B7F-F6B7-4DC9-82B7-BA53D1BBE431}" type="pres">
      <dgm:prSet presAssocID="{1DB8DC99-D35A-4223-BD85-F68ED6C62FF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928073-0EDE-46F4-95EC-15E5C6208B1E}" type="pres">
      <dgm:prSet presAssocID="{74A7E9DE-96A0-4811-8EBA-D02691DF4983}" presName="spaceBetweenRectangles" presStyleCnt="0"/>
      <dgm:spPr/>
      <dgm:t>
        <a:bodyPr/>
        <a:lstStyle/>
        <a:p>
          <a:endParaRPr lang="hr-HR"/>
        </a:p>
      </dgm:t>
    </dgm:pt>
    <dgm:pt modelId="{AD8B9457-143E-4330-8237-DAC195152381}" type="pres">
      <dgm:prSet presAssocID="{6F61644F-3D98-4B0F-ADCC-D6478A21C2F0}" presName="parentLin" presStyleCnt="0"/>
      <dgm:spPr/>
      <dgm:t>
        <a:bodyPr/>
        <a:lstStyle/>
        <a:p>
          <a:endParaRPr lang="hr-HR"/>
        </a:p>
      </dgm:t>
    </dgm:pt>
    <dgm:pt modelId="{74F2F1D2-70EE-4570-9EB7-FDCA9A07234C}" type="pres">
      <dgm:prSet presAssocID="{6F61644F-3D98-4B0F-ADCC-D6478A21C2F0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0A3F990C-CC27-4C2E-8773-6EC1427BF3C7}" type="pres">
      <dgm:prSet presAssocID="{6F61644F-3D98-4B0F-ADCC-D6478A21C2F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6004EA-D810-466A-8339-9B7C842D2C73}" type="pres">
      <dgm:prSet presAssocID="{6F61644F-3D98-4B0F-ADCC-D6478A21C2F0}" presName="negativeSpace" presStyleCnt="0"/>
      <dgm:spPr/>
      <dgm:t>
        <a:bodyPr/>
        <a:lstStyle/>
        <a:p>
          <a:endParaRPr lang="hr-HR"/>
        </a:p>
      </dgm:t>
    </dgm:pt>
    <dgm:pt modelId="{507187C2-E31E-42BA-9E4A-F0C436947ED1}" type="pres">
      <dgm:prSet presAssocID="{6F61644F-3D98-4B0F-ADCC-D6478A21C2F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4C7DC4-31BD-405E-88C4-06B674E88CBA}" type="pres">
      <dgm:prSet presAssocID="{FEED7CBD-8AA1-44AA-95FF-24F0F476B6CE}" presName="spaceBetweenRectangles" presStyleCnt="0"/>
      <dgm:spPr/>
      <dgm:t>
        <a:bodyPr/>
        <a:lstStyle/>
        <a:p>
          <a:endParaRPr lang="hr-HR"/>
        </a:p>
      </dgm:t>
    </dgm:pt>
    <dgm:pt modelId="{52E95BF8-B6B9-4E21-8294-434A245A2965}" type="pres">
      <dgm:prSet presAssocID="{E3160682-CCB9-4AF6-880E-2F87ECC66255}" presName="parentLin" presStyleCnt="0"/>
      <dgm:spPr/>
      <dgm:t>
        <a:bodyPr/>
        <a:lstStyle/>
        <a:p>
          <a:endParaRPr lang="hr-HR"/>
        </a:p>
      </dgm:t>
    </dgm:pt>
    <dgm:pt modelId="{67D96E31-69C4-44F9-AAA6-6D4114640D9F}" type="pres">
      <dgm:prSet presAssocID="{E3160682-CCB9-4AF6-880E-2F87ECC66255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45186DC0-E01C-49BC-979F-F37A4A4E2488}" type="pres">
      <dgm:prSet presAssocID="{E3160682-CCB9-4AF6-880E-2F87ECC6625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D03EC6-1DA2-4128-BC41-7056DDF393FE}" type="pres">
      <dgm:prSet presAssocID="{E3160682-CCB9-4AF6-880E-2F87ECC66255}" presName="negativeSpace" presStyleCnt="0"/>
      <dgm:spPr/>
      <dgm:t>
        <a:bodyPr/>
        <a:lstStyle/>
        <a:p>
          <a:endParaRPr lang="hr-HR"/>
        </a:p>
      </dgm:t>
    </dgm:pt>
    <dgm:pt modelId="{D69C3A2C-23A7-4093-9185-2F5E434868C1}" type="pres">
      <dgm:prSet presAssocID="{E3160682-CCB9-4AF6-880E-2F87ECC6625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93590138-8811-45E3-8F58-EAD95DAD5FC8}" type="presOf" srcId="{E3160682-CCB9-4AF6-880E-2F87ECC66255}" destId="{67D96E31-69C4-44F9-AAA6-6D4114640D9F}" srcOrd="0" destOrd="0" presId="urn:microsoft.com/office/officeart/2005/8/layout/list1"/>
    <dgm:cxn modelId="{600BBF5E-4095-41C3-8FB6-A96DBB874B32}" type="presOf" srcId="{1DB8DC99-D35A-4223-BD85-F68ED6C62FF2}" destId="{4981C8DB-4C1C-4358-8500-B5F48EC7587F}" srcOrd="1" destOrd="0" presId="urn:microsoft.com/office/officeart/2005/8/layout/list1"/>
    <dgm:cxn modelId="{1031D352-7D1E-4039-B468-9E45DC4DABB3}" srcId="{D954B905-DF12-44A7-97FF-FEADA0BAC1C6}" destId="{6F61644F-3D98-4B0F-ADCC-D6478A21C2F0}" srcOrd="1" destOrd="0" parTransId="{521D4A9A-F822-499A-99A7-3DF6FB4AF6D9}" sibTransId="{FEED7CBD-8AA1-44AA-95FF-24F0F476B6CE}"/>
    <dgm:cxn modelId="{95904391-CBB2-406E-9CC6-4BB6A8732794}" type="presOf" srcId="{6F61644F-3D98-4B0F-ADCC-D6478A21C2F0}" destId="{0A3F990C-CC27-4C2E-8773-6EC1427BF3C7}" srcOrd="1" destOrd="0" presId="urn:microsoft.com/office/officeart/2005/8/layout/list1"/>
    <dgm:cxn modelId="{23BA60C3-43D9-4382-98CD-B761217A7C89}" srcId="{D954B905-DF12-44A7-97FF-FEADA0BAC1C6}" destId="{E3160682-CCB9-4AF6-880E-2F87ECC66255}" srcOrd="2" destOrd="0" parTransId="{1090C4C3-3CC2-4D88-80CE-12BBD8EF511A}" sibTransId="{9932B054-E083-4BB4-A81D-7F73A35B037A}"/>
    <dgm:cxn modelId="{48766DF8-5175-49D1-85FB-25FD820C4DA7}" type="presOf" srcId="{E3160682-CCB9-4AF6-880E-2F87ECC66255}" destId="{45186DC0-E01C-49BC-979F-F37A4A4E2488}" srcOrd="1" destOrd="0" presId="urn:microsoft.com/office/officeart/2005/8/layout/list1"/>
    <dgm:cxn modelId="{9F6F2DC7-6B26-44E0-A1F5-F4D9601EB661}" type="presOf" srcId="{6F61644F-3D98-4B0F-ADCC-D6478A21C2F0}" destId="{74F2F1D2-70EE-4570-9EB7-FDCA9A07234C}" srcOrd="0" destOrd="0" presId="urn:microsoft.com/office/officeart/2005/8/layout/list1"/>
    <dgm:cxn modelId="{294C33C6-8312-418A-8EAB-27CCCC355CD3}" type="presOf" srcId="{D954B905-DF12-44A7-97FF-FEADA0BAC1C6}" destId="{AFE17CD3-89E7-438D-9FE0-89070C29B761}" srcOrd="0" destOrd="0" presId="urn:microsoft.com/office/officeart/2005/8/layout/list1"/>
    <dgm:cxn modelId="{6B6F67B0-A2C0-4F4A-A857-74E3FA0A8B32}" type="presOf" srcId="{1DB8DC99-D35A-4223-BD85-F68ED6C62FF2}" destId="{E8196252-B420-43E8-9828-3124379EC670}" srcOrd="0" destOrd="0" presId="urn:microsoft.com/office/officeart/2005/8/layout/list1"/>
    <dgm:cxn modelId="{8E468E95-A541-4E3E-9C4B-35E53FA95D5B}" type="presParOf" srcId="{AFE17CD3-89E7-438D-9FE0-89070C29B761}" destId="{A414F0C5-DD5C-4066-95F0-4F7FA91A38E9}" srcOrd="0" destOrd="0" presId="urn:microsoft.com/office/officeart/2005/8/layout/list1"/>
    <dgm:cxn modelId="{EB7E23ED-D504-4602-8751-398C696C78C9}" type="presParOf" srcId="{A414F0C5-DD5C-4066-95F0-4F7FA91A38E9}" destId="{E8196252-B420-43E8-9828-3124379EC670}" srcOrd="0" destOrd="0" presId="urn:microsoft.com/office/officeart/2005/8/layout/list1"/>
    <dgm:cxn modelId="{E4D9DE27-6BD1-4C1E-90AC-7FFFD846D472}" type="presParOf" srcId="{A414F0C5-DD5C-4066-95F0-4F7FA91A38E9}" destId="{4981C8DB-4C1C-4358-8500-B5F48EC7587F}" srcOrd="1" destOrd="0" presId="urn:microsoft.com/office/officeart/2005/8/layout/list1"/>
    <dgm:cxn modelId="{D1FA155D-D77B-4142-B74C-ECEA964EFD49}" type="presParOf" srcId="{AFE17CD3-89E7-438D-9FE0-89070C29B761}" destId="{3E27C463-2134-4CE2-81B9-CBA843123559}" srcOrd="1" destOrd="0" presId="urn:microsoft.com/office/officeart/2005/8/layout/list1"/>
    <dgm:cxn modelId="{1B411F2C-FAA7-41AE-B9CF-1A7389EBFC66}" type="presParOf" srcId="{AFE17CD3-89E7-438D-9FE0-89070C29B761}" destId="{2D8D9B7F-F6B7-4DC9-82B7-BA53D1BBE431}" srcOrd="2" destOrd="0" presId="urn:microsoft.com/office/officeart/2005/8/layout/list1"/>
    <dgm:cxn modelId="{F99D1297-DD21-4D82-8C49-A3FA681CB7A8}" type="presParOf" srcId="{AFE17CD3-89E7-438D-9FE0-89070C29B761}" destId="{E1928073-0EDE-46F4-95EC-15E5C6208B1E}" srcOrd="3" destOrd="0" presId="urn:microsoft.com/office/officeart/2005/8/layout/list1"/>
    <dgm:cxn modelId="{D0BDB21C-FCFB-4C5B-B9A5-8DA2E0CC06A3}" type="presParOf" srcId="{AFE17CD3-89E7-438D-9FE0-89070C29B761}" destId="{AD8B9457-143E-4330-8237-DAC195152381}" srcOrd="4" destOrd="0" presId="urn:microsoft.com/office/officeart/2005/8/layout/list1"/>
    <dgm:cxn modelId="{B3CD59AE-F54B-4F16-AEC9-249C22FC2BA7}" type="presParOf" srcId="{AD8B9457-143E-4330-8237-DAC195152381}" destId="{74F2F1D2-70EE-4570-9EB7-FDCA9A07234C}" srcOrd="0" destOrd="0" presId="urn:microsoft.com/office/officeart/2005/8/layout/list1"/>
    <dgm:cxn modelId="{D6B380B2-13E4-4C73-ADFF-8BFF763F486E}" type="presParOf" srcId="{AD8B9457-143E-4330-8237-DAC195152381}" destId="{0A3F990C-CC27-4C2E-8773-6EC1427BF3C7}" srcOrd="1" destOrd="0" presId="urn:microsoft.com/office/officeart/2005/8/layout/list1"/>
    <dgm:cxn modelId="{65CF73EF-FB0E-4D1C-9FEC-617348C27C2A}" type="presParOf" srcId="{AFE17CD3-89E7-438D-9FE0-89070C29B761}" destId="{2C6004EA-D810-466A-8339-9B7C842D2C73}" srcOrd="5" destOrd="0" presId="urn:microsoft.com/office/officeart/2005/8/layout/list1"/>
    <dgm:cxn modelId="{5BCC846E-2399-4299-8E92-9E5D9CCCE64A}" type="presParOf" srcId="{AFE17CD3-89E7-438D-9FE0-89070C29B761}" destId="{507187C2-E31E-42BA-9E4A-F0C436947ED1}" srcOrd="6" destOrd="0" presId="urn:microsoft.com/office/officeart/2005/8/layout/list1"/>
    <dgm:cxn modelId="{1BC8C6B3-5BAD-4A93-B542-C8CF45AE6D1F}" type="presParOf" srcId="{AFE17CD3-89E7-438D-9FE0-89070C29B761}" destId="{664C7DC4-31BD-405E-88C4-06B674E88CBA}" srcOrd="7" destOrd="0" presId="urn:microsoft.com/office/officeart/2005/8/layout/list1"/>
    <dgm:cxn modelId="{273FF348-BE25-4990-A0F8-5C88C4A31F29}" type="presParOf" srcId="{AFE17CD3-89E7-438D-9FE0-89070C29B761}" destId="{52E95BF8-B6B9-4E21-8294-434A245A2965}" srcOrd="8" destOrd="0" presId="urn:microsoft.com/office/officeart/2005/8/layout/list1"/>
    <dgm:cxn modelId="{EA912092-912C-4EBE-B98E-C077DB839BEE}" type="presParOf" srcId="{52E95BF8-B6B9-4E21-8294-434A245A2965}" destId="{67D96E31-69C4-44F9-AAA6-6D4114640D9F}" srcOrd="0" destOrd="0" presId="urn:microsoft.com/office/officeart/2005/8/layout/list1"/>
    <dgm:cxn modelId="{DACAB49B-571E-4B69-9659-8BDACB519F13}" type="presParOf" srcId="{52E95BF8-B6B9-4E21-8294-434A245A2965}" destId="{45186DC0-E01C-49BC-979F-F37A4A4E2488}" srcOrd="1" destOrd="0" presId="urn:microsoft.com/office/officeart/2005/8/layout/list1"/>
    <dgm:cxn modelId="{98FA3303-F2BE-448F-AC00-CE4955B42441}" type="presParOf" srcId="{AFE17CD3-89E7-438D-9FE0-89070C29B761}" destId="{BBD03EC6-1DA2-4128-BC41-7056DDF393FE}" srcOrd="9" destOrd="0" presId="urn:microsoft.com/office/officeart/2005/8/layout/list1"/>
    <dgm:cxn modelId="{7425EA8D-E577-4E14-9DF4-2013694ACDB6}" type="presParOf" srcId="{AFE17CD3-89E7-438D-9FE0-89070C29B761}" destId="{D69C3A2C-23A7-4093-9185-2F5E434868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ED5BC2-B410-4969-9965-42112E733202}" type="doc">
      <dgm:prSet loTypeId="urn:microsoft.com/office/officeart/2005/8/layout/vList2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hr-HR"/>
        </a:p>
      </dgm:t>
    </dgm:pt>
    <dgm:pt modelId="{4050DD3E-1373-42F9-B9B0-D4828384D99A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hr-HR" sz="1800" b="1" dirty="0" smtClean="0"/>
            <a:t>Projekti u pripremi                                                                                    400.668,06 kn</a:t>
          </a:r>
          <a:endParaRPr lang="hr-HR" sz="1800" b="1" dirty="0"/>
        </a:p>
      </dgm:t>
    </dgm:pt>
    <dgm:pt modelId="{49A1BD24-7920-42AC-9E8B-1DC993359D90}" type="parTrans" cxnId="{1CF9BB13-8E44-4694-88AA-11D977D01FEC}">
      <dgm:prSet/>
      <dgm:spPr/>
      <dgm:t>
        <a:bodyPr/>
        <a:lstStyle/>
        <a:p>
          <a:endParaRPr lang="hr-HR"/>
        </a:p>
      </dgm:t>
    </dgm:pt>
    <dgm:pt modelId="{886E4A25-43DE-4533-BE95-EBD4D21AA2E6}" type="sibTrans" cxnId="{1CF9BB13-8E44-4694-88AA-11D977D01FEC}">
      <dgm:prSet/>
      <dgm:spPr/>
      <dgm:t>
        <a:bodyPr/>
        <a:lstStyle/>
        <a:p>
          <a:endParaRPr lang="hr-HR"/>
        </a:p>
      </dgm:t>
    </dgm:pt>
    <dgm:pt modelId="{EB230935-7305-4ECC-929C-818A623FF508}" type="pres">
      <dgm:prSet presAssocID="{6EED5BC2-B410-4969-9965-42112E7332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B3BA374-BD95-4453-A29B-88CBD0DEC7E2}" type="pres">
      <dgm:prSet presAssocID="{4050DD3E-1373-42F9-B9B0-D4828384D99A}" presName="parentText" presStyleLbl="node1" presStyleIdx="0" presStyleCnt="1" custLinFactNeighborX="1124" custLinFactNeighborY="-61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B388340-70B1-4625-A244-39FEFFB85E77}" type="presOf" srcId="{6EED5BC2-B410-4969-9965-42112E733202}" destId="{EB230935-7305-4ECC-929C-818A623FF508}" srcOrd="0" destOrd="0" presId="urn:microsoft.com/office/officeart/2005/8/layout/vList2"/>
    <dgm:cxn modelId="{1CF9BB13-8E44-4694-88AA-11D977D01FEC}" srcId="{6EED5BC2-B410-4969-9965-42112E733202}" destId="{4050DD3E-1373-42F9-B9B0-D4828384D99A}" srcOrd="0" destOrd="0" parTransId="{49A1BD24-7920-42AC-9E8B-1DC993359D90}" sibTransId="{886E4A25-43DE-4533-BE95-EBD4D21AA2E6}"/>
    <dgm:cxn modelId="{01A7B6D8-BC4F-4B7E-9499-06FF31482398}" type="presOf" srcId="{4050DD3E-1373-42F9-B9B0-D4828384D99A}" destId="{4B3BA374-BD95-4453-A29B-88CBD0DEC7E2}" srcOrd="0" destOrd="0" presId="urn:microsoft.com/office/officeart/2005/8/layout/vList2"/>
    <dgm:cxn modelId="{C80E9857-DCDF-49AF-BAC9-5EE8D4BA39DA}" type="presParOf" srcId="{EB230935-7305-4ECC-929C-818A623FF508}" destId="{4B3BA374-BD95-4453-A29B-88CBD0DEC7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/>
      <dgm:t>
        <a:bodyPr/>
        <a:lstStyle/>
        <a:p>
          <a:r>
            <a:rPr lang="hr-HR" b="1" dirty="0" smtClean="0"/>
            <a:t>Proračun za 2016.</a:t>
          </a:r>
          <a:endParaRPr lang="hr-HR" b="1" dirty="0"/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 smtClean="0"/>
            <a:t>458.600.000,00 kn</a:t>
          </a:r>
          <a:endParaRPr lang="hr-HR" sz="2000" b="1" dirty="0"/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/>
      <dgm:t>
        <a:bodyPr/>
        <a:lstStyle/>
        <a:p>
          <a:r>
            <a:rPr lang="hr-HR" b="1" dirty="0" smtClean="0"/>
            <a:t>Projekcija za 2017.</a:t>
          </a:r>
          <a:endParaRPr lang="hr-HR" b="1" dirty="0"/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 smtClean="0"/>
            <a:t>444.400.000,00 kn</a:t>
          </a:r>
          <a:endParaRPr lang="hr-HR" sz="2000" b="1" dirty="0"/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/>
      <dgm:t>
        <a:bodyPr/>
        <a:lstStyle/>
        <a:p>
          <a:r>
            <a:rPr lang="hr-HR" b="1" dirty="0" smtClean="0"/>
            <a:t>Projekcija za 2018.</a:t>
          </a:r>
          <a:endParaRPr lang="hr-HR" b="1" dirty="0"/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 smtClean="0"/>
            <a:t>454.000.000,00 kn</a:t>
          </a:r>
          <a:endParaRPr lang="hr-HR" sz="2000" b="1" dirty="0"/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D7A56F5-5E0C-414D-AF2C-FB86E60EA96C}" type="pres">
      <dgm:prSet presAssocID="{232A567F-04B6-4416-A29E-E0DAAE320021}" presName="boxAndChildren" presStyleCnt="0"/>
      <dgm:spPr/>
      <dgm:t>
        <a:bodyPr/>
        <a:lstStyle/>
        <a:p>
          <a:endParaRPr lang="hr-HR"/>
        </a:p>
      </dgm:t>
    </dgm:pt>
    <dgm:pt modelId="{CE43CAE6-7D7C-4C21-9C6E-640373FEAF18}" type="pres">
      <dgm:prSet presAssocID="{232A567F-04B6-4416-A29E-E0DAAE320021}" presName="parentTextBox" presStyleLbl="node1" presStyleIdx="0" presStyleCnt="3"/>
      <dgm:spPr/>
      <dgm:t>
        <a:bodyPr/>
        <a:lstStyle/>
        <a:p>
          <a:endParaRPr lang="hr-HR"/>
        </a:p>
      </dgm:t>
    </dgm:pt>
    <dgm:pt modelId="{C9602C84-F0EE-4D07-BF0F-946FCBF767F4}" type="pres">
      <dgm:prSet presAssocID="{232A567F-04B6-4416-A29E-E0DAAE320021}" presName="entireBox" presStyleLbl="node1" presStyleIdx="0" presStyleCnt="3"/>
      <dgm:spPr/>
      <dgm:t>
        <a:bodyPr/>
        <a:lstStyle/>
        <a:p>
          <a:endParaRPr lang="hr-HR"/>
        </a:p>
      </dgm:t>
    </dgm:pt>
    <dgm:pt modelId="{12985AEB-3E80-4371-9B76-F8EE8D13C1FA}" type="pres">
      <dgm:prSet presAssocID="{232A567F-04B6-4416-A29E-E0DAAE320021}" presName="descendantBox" presStyleCnt="0"/>
      <dgm:spPr/>
      <dgm:t>
        <a:bodyPr/>
        <a:lstStyle/>
        <a:p>
          <a:endParaRPr lang="hr-HR"/>
        </a:p>
      </dgm:t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A5524E-B82A-4E64-9EB0-48CEFE8DB947}" type="pres">
      <dgm:prSet presAssocID="{FCBE4CF1-6F1D-48BB-B7FD-447132D04A58}" presName="sp" presStyleCnt="0"/>
      <dgm:spPr/>
      <dgm:t>
        <a:bodyPr/>
        <a:lstStyle/>
        <a:p>
          <a:endParaRPr lang="hr-HR"/>
        </a:p>
      </dgm:t>
    </dgm:pt>
    <dgm:pt modelId="{70ECF647-3911-4C42-97FC-C2A6913EA2C3}" type="pres">
      <dgm:prSet presAssocID="{1F1D8239-A27E-488F-993A-FCF6DE437581}" presName="arrowAndChildren" presStyleCnt="0"/>
      <dgm:spPr/>
      <dgm:t>
        <a:bodyPr/>
        <a:lstStyle/>
        <a:p>
          <a:endParaRPr lang="hr-HR"/>
        </a:p>
      </dgm:t>
    </dgm:pt>
    <dgm:pt modelId="{BF221DC8-5BA4-4B09-AE6D-ED9E33205BDE}" type="pres">
      <dgm:prSet presAssocID="{1F1D8239-A27E-488F-993A-FCF6DE437581}" presName="parentTextArrow" presStyleLbl="node1" presStyleIdx="0" presStyleCnt="3"/>
      <dgm:spPr/>
      <dgm:t>
        <a:bodyPr/>
        <a:lstStyle/>
        <a:p>
          <a:endParaRPr lang="hr-HR"/>
        </a:p>
      </dgm:t>
    </dgm:pt>
    <dgm:pt modelId="{3F90D2B3-D5D2-48AF-9013-DDA23FA4EEA3}" type="pres">
      <dgm:prSet presAssocID="{1F1D8239-A27E-488F-993A-FCF6DE437581}" presName="arrow" presStyleLbl="node1" presStyleIdx="1" presStyleCnt="3"/>
      <dgm:spPr/>
      <dgm:t>
        <a:bodyPr/>
        <a:lstStyle/>
        <a:p>
          <a:endParaRPr lang="hr-HR"/>
        </a:p>
      </dgm:t>
    </dgm:pt>
    <dgm:pt modelId="{16C05910-2AC7-4266-910D-498A3C796382}" type="pres">
      <dgm:prSet presAssocID="{1F1D8239-A27E-488F-993A-FCF6DE437581}" presName="descendantArrow" presStyleCnt="0"/>
      <dgm:spPr/>
      <dgm:t>
        <a:bodyPr/>
        <a:lstStyle/>
        <a:p>
          <a:endParaRPr lang="hr-HR"/>
        </a:p>
      </dgm:t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-34445" custLinFactNeighborY="-1031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A3ADB0B-B2DF-4C9B-A67C-26FA22CA4A39}" type="pres">
      <dgm:prSet presAssocID="{C156E61A-CA9E-4C5A-8F5B-F00DCF6D0676}" presName="sp" presStyleCnt="0"/>
      <dgm:spPr/>
      <dgm:t>
        <a:bodyPr/>
        <a:lstStyle/>
        <a:p>
          <a:endParaRPr lang="hr-HR"/>
        </a:p>
      </dgm:t>
    </dgm:pt>
    <dgm:pt modelId="{963FF646-2C7A-4AA7-BACC-B0EE8BFAB0B4}" type="pres">
      <dgm:prSet presAssocID="{04444011-23E9-425C-9481-AF1AC77B8543}" presName="arrowAndChildren" presStyleCnt="0"/>
      <dgm:spPr/>
      <dgm:t>
        <a:bodyPr/>
        <a:lstStyle/>
        <a:p>
          <a:endParaRPr lang="hr-HR"/>
        </a:p>
      </dgm:t>
    </dgm:pt>
    <dgm:pt modelId="{B267DC42-6CA6-4D04-A3FB-C867C8B5913B}" type="pres">
      <dgm:prSet presAssocID="{04444011-23E9-425C-9481-AF1AC77B8543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  <dgm:t>
        <a:bodyPr/>
        <a:lstStyle/>
        <a:p>
          <a:endParaRPr lang="hr-HR"/>
        </a:p>
      </dgm:t>
    </dgm:pt>
    <dgm:pt modelId="{78E80564-152F-404D-B7B5-38FB07E022D8}" type="pres">
      <dgm:prSet presAssocID="{04444011-23E9-425C-9481-AF1AC77B8543}" presName="descendantArrow" presStyleCnt="0"/>
      <dgm:spPr/>
      <dgm:t>
        <a:bodyPr/>
        <a:lstStyle/>
        <a:p>
          <a:endParaRPr lang="hr-HR"/>
        </a:p>
      </dgm:t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9894B6B9-B305-4C67-B21B-2C5D8E6F7574}" type="presOf" srcId="{232A567F-04B6-4416-A29E-E0DAAE320021}" destId="{CE43CAE6-7D7C-4C21-9C6E-640373FEAF18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C2C407A1-1972-43B3-B7BC-CAD29B631BE4}" type="presOf" srcId="{FCA35078-B7D1-41AE-8308-56294D2C6293}" destId="{98FF8CC7-AE5E-42D1-9C81-CD1D23024AF6}" srcOrd="0" destOrd="0" presId="urn:microsoft.com/office/officeart/2005/8/layout/process4"/>
    <dgm:cxn modelId="{08B0CC85-218D-4263-9104-7EAC255BD573}" type="presOf" srcId="{1F1D8239-A27E-488F-993A-FCF6DE437581}" destId="{BF221DC8-5BA4-4B09-AE6D-ED9E33205BDE}" srcOrd="0" destOrd="0" presId="urn:microsoft.com/office/officeart/2005/8/layout/process4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812BB063-949E-44B3-B3DE-1FB232B7A15E}" type="presOf" srcId="{9B8FD947-5909-462C-8C59-3C5E57F6932F}" destId="{A25C7A86-7993-4127-B1E4-E07518E588BA}" srcOrd="0" destOrd="0" presId="urn:microsoft.com/office/officeart/2005/8/layout/process4"/>
    <dgm:cxn modelId="{418D596B-F7E8-4145-907E-32F7D2E50799}" type="presOf" srcId="{04444011-23E9-425C-9481-AF1AC77B8543}" destId="{78B5DC7C-F5D5-47BC-85DF-8C8A624444AF}" srcOrd="1" destOrd="0" presId="urn:microsoft.com/office/officeart/2005/8/layout/process4"/>
    <dgm:cxn modelId="{614CF20E-3790-4B2F-BA9B-85357C5EB47A}" type="presOf" srcId="{541DBCBF-049F-4193-A469-E64A25B998AD}" destId="{C0592647-F43B-4F97-9459-C51FD38FECFF}" srcOrd="0" destOrd="0" presId="urn:microsoft.com/office/officeart/2005/8/layout/process4"/>
    <dgm:cxn modelId="{BAEBC293-33A0-4ED3-8F80-C703578BB096}" type="presOf" srcId="{232A567F-04B6-4416-A29E-E0DAAE320021}" destId="{C9602C84-F0EE-4D07-BF0F-946FCBF767F4}" srcOrd="1" destOrd="0" presId="urn:microsoft.com/office/officeart/2005/8/layout/process4"/>
    <dgm:cxn modelId="{4A11A1D0-6407-4765-AA6B-DC29E1799E97}" type="presOf" srcId="{04444011-23E9-425C-9481-AF1AC77B8543}" destId="{B267DC42-6CA6-4D04-A3FB-C867C8B5913B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D36CD319-E91B-47B7-AF36-6A93776940B1}" type="presOf" srcId="{1F1D8239-A27E-488F-993A-FCF6DE437581}" destId="{3F90D2B3-D5D2-48AF-9013-DDA23FA4EEA3}" srcOrd="1" destOrd="0" presId="urn:microsoft.com/office/officeart/2005/8/layout/process4"/>
    <dgm:cxn modelId="{8CB2620B-F011-4D3C-ABF2-2B441D2474EF}" type="presOf" srcId="{7FA38D7F-EFDE-4EBD-87DF-254D531562FF}" destId="{FD6BBD5F-4D00-4D8D-A134-A43221E3DEA5}" srcOrd="0" destOrd="0" presId="urn:microsoft.com/office/officeart/2005/8/layout/process4"/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A2C890D2-5DDA-43F2-95A3-5D50D09EF52F}" type="presParOf" srcId="{A25C7A86-7993-4127-B1E4-E07518E588BA}" destId="{DD7A56F5-5E0C-414D-AF2C-FB86E60EA96C}" srcOrd="0" destOrd="0" presId="urn:microsoft.com/office/officeart/2005/8/layout/process4"/>
    <dgm:cxn modelId="{933869EE-CED0-41E2-9639-3F0BD59E1534}" type="presParOf" srcId="{DD7A56F5-5E0C-414D-AF2C-FB86E60EA96C}" destId="{CE43CAE6-7D7C-4C21-9C6E-640373FEAF18}" srcOrd="0" destOrd="0" presId="urn:microsoft.com/office/officeart/2005/8/layout/process4"/>
    <dgm:cxn modelId="{2F0B66D1-06F4-476D-AD96-CE06D947F322}" type="presParOf" srcId="{DD7A56F5-5E0C-414D-AF2C-FB86E60EA96C}" destId="{C9602C84-F0EE-4D07-BF0F-946FCBF767F4}" srcOrd="1" destOrd="0" presId="urn:microsoft.com/office/officeart/2005/8/layout/process4"/>
    <dgm:cxn modelId="{3D3981EB-72FA-4B7F-9996-D794A6FCEB68}" type="presParOf" srcId="{DD7A56F5-5E0C-414D-AF2C-FB86E60EA96C}" destId="{12985AEB-3E80-4371-9B76-F8EE8D13C1FA}" srcOrd="2" destOrd="0" presId="urn:microsoft.com/office/officeart/2005/8/layout/process4"/>
    <dgm:cxn modelId="{90A014AC-52F9-4BAB-B49A-D4B2F467DFE1}" type="presParOf" srcId="{12985AEB-3E80-4371-9B76-F8EE8D13C1FA}" destId="{C0592647-F43B-4F97-9459-C51FD38FECFF}" srcOrd="0" destOrd="0" presId="urn:microsoft.com/office/officeart/2005/8/layout/process4"/>
    <dgm:cxn modelId="{3530641F-CCBD-47A2-8915-CEC20C30581E}" type="presParOf" srcId="{A25C7A86-7993-4127-B1E4-E07518E588BA}" destId="{D4A5524E-B82A-4E64-9EB0-48CEFE8DB947}" srcOrd="1" destOrd="0" presId="urn:microsoft.com/office/officeart/2005/8/layout/process4"/>
    <dgm:cxn modelId="{C0320035-C8E0-40AB-9368-F908F49A2CB2}" type="presParOf" srcId="{A25C7A86-7993-4127-B1E4-E07518E588BA}" destId="{70ECF647-3911-4C42-97FC-C2A6913EA2C3}" srcOrd="2" destOrd="0" presId="urn:microsoft.com/office/officeart/2005/8/layout/process4"/>
    <dgm:cxn modelId="{EC6A6176-D268-4600-9364-CFFA8FAFB28D}" type="presParOf" srcId="{70ECF647-3911-4C42-97FC-C2A6913EA2C3}" destId="{BF221DC8-5BA4-4B09-AE6D-ED9E33205BDE}" srcOrd="0" destOrd="0" presId="urn:microsoft.com/office/officeart/2005/8/layout/process4"/>
    <dgm:cxn modelId="{E44E34D2-1E59-4889-A1FC-E300EC37A71B}" type="presParOf" srcId="{70ECF647-3911-4C42-97FC-C2A6913EA2C3}" destId="{3F90D2B3-D5D2-48AF-9013-DDA23FA4EEA3}" srcOrd="1" destOrd="0" presId="urn:microsoft.com/office/officeart/2005/8/layout/process4"/>
    <dgm:cxn modelId="{0E676013-7530-4C74-BAC9-EB7E1F5800B9}" type="presParOf" srcId="{70ECF647-3911-4C42-97FC-C2A6913EA2C3}" destId="{16C05910-2AC7-4266-910D-498A3C796382}" srcOrd="2" destOrd="0" presId="urn:microsoft.com/office/officeart/2005/8/layout/process4"/>
    <dgm:cxn modelId="{A078E7D1-49E4-4257-ACD4-149E9E5AC592}" type="presParOf" srcId="{16C05910-2AC7-4266-910D-498A3C796382}" destId="{FD6BBD5F-4D00-4D8D-A134-A43221E3DEA5}" srcOrd="0" destOrd="0" presId="urn:microsoft.com/office/officeart/2005/8/layout/process4"/>
    <dgm:cxn modelId="{4AD30D31-B0AE-4AD3-A7D4-AFFC54D5BFF4}" type="presParOf" srcId="{A25C7A86-7993-4127-B1E4-E07518E588BA}" destId="{7A3ADB0B-B2DF-4C9B-A67C-26FA22CA4A39}" srcOrd="3" destOrd="0" presId="urn:microsoft.com/office/officeart/2005/8/layout/process4"/>
    <dgm:cxn modelId="{3C430ACB-DD59-49C2-8246-06BAD79C9644}" type="presParOf" srcId="{A25C7A86-7993-4127-B1E4-E07518E588BA}" destId="{963FF646-2C7A-4AA7-BACC-B0EE8BFAB0B4}" srcOrd="4" destOrd="0" presId="urn:microsoft.com/office/officeart/2005/8/layout/process4"/>
    <dgm:cxn modelId="{21192AB4-300E-496B-B165-6BCB9D63694B}" type="presParOf" srcId="{963FF646-2C7A-4AA7-BACC-B0EE8BFAB0B4}" destId="{B267DC42-6CA6-4D04-A3FB-C867C8B5913B}" srcOrd="0" destOrd="0" presId="urn:microsoft.com/office/officeart/2005/8/layout/process4"/>
    <dgm:cxn modelId="{A89BA33B-6298-4B64-8977-96CF0C1FDEAA}" type="presParOf" srcId="{963FF646-2C7A-4AA7-BACC-B0EE8BFAB0B4}" destId="{78B5DC7C-F5D5-47BC-85DF-8C8A624444AF}" srcOrd="1" destOrd="0" presId="urn:microsoft.com/office/officeart/2005/8/layout/process4"/>
    <dgm:cxn modelId="{876058D4-DEDE-4EC8-A07C-093BF46E80D2}" type="presParOf" srcId="{963FF646-2C7A-4AA7-BACC-B0EE8BFAB0B4}" destId="{78E80564-152F-404D-B7B5-38FB07E022D8}" srcOrd="2" destOrd="0" presId="urn:microsoft.com/office/officeart/2005/8/layout/process4"/>
    <dgm:cxn modelId="{57E0E2A1-874E-4664-95FE-13DD4430BD88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F583EC-5D1C-4EFF-AE59-93ABACD8621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35A4B-D300-41DE-93E0-1CD9D4A292BB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hr-HR" sz="1200" dirty="0" smtClean="0"/>
            <a:t> </a:t>
          </a:r>
          <a:r>
            <a:rPr lang="hr-HR" sz="1200" b="1" dirty="0" smtClean="0"/>
            <a:t>PRIHODI POSLOVANJA</a:t>
          </a:r>
          <a:endParaRPr lang="hr-HR" sz="1200" b="1" dirty="0"/>
        </a:p>
      </dgm:t>
    </dgm:pt>
    <dgm:pt modelId="{BB0A4A6B-87BF-49C3-B896-519203A988F3}" type="parTrans" cxnId="{C8C0872D-7F84-4962-AF95-2BD4DC22EFFF}">
      <dgm:prSet/>
      <dgm:spPr/>
      <dgm:t>
        <a:bodyPr/>
        <a:lstStyle/>
        <a:p>
          <a:endParaRPr lang="hr-HR"/>
        </a:p>
      </dgm:t>
    </dgm:pt>
    <dgm:pt modelId="{F6DA8A28-0C09-479C-A09E-BB2A38A14E83}" type="sibTrans" cxnId="{C8C0872D-7F84-4962-AF95-2BD4DC22EFFF}">
      <dgm:prSet/>
      <dgm:spPr/>
      <dgm:t>
        <a:bodyPr/>
        <a:lstStyle/>
        <a:p>
          <a:endParaRPr lang="hr-HR"/>
        </a:p>
      </dgm:t>
    </dgm:pt>
    <dgm:pt modelId="{5AE76E2B-0577-43E9-8464-AB7D8544E450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Porez i prirez na dohodak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Porez na imovinu 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Porez na robu i usluge</a:t>
          </a:r>
        </a:p>
      </dgm:t>
    </dgm:pt>
    <dgm:pt modelId="{7404D82D-E539-4446-B5D1-5C746BAEAE9B}" type="parTrans" cxnId="{E38F4A6C-ADA0-4F15-8C05-0B82633CA416}">
      <dgm:prSet/>
      <dgm:spPr/>
      <dgm:t>
        <a:bodyPr/>
        <a:lstStyle/>
        <a:p>
          <a:endParaRPr lang="hr-HR"/>
        </a:p>
      </dgm:t>
    </dgm:pt>
    <dgm:pt modelId="{3EE38DF8-EE0E-4800-9D8C-D6B12975BC38}" type="sibTrans" cxnId="{E38F4A6C-ADA0-4F15-8C05-0B82633CA416}">
      <dgm:prSet/>
      <dgm:spPr/>
      <dgm:t>
        <a:bodyPr/>
        <a:lstStyle/>
        <a:p>
          <a:endParaRPr lang="hr-HR"/>
        </a:p>
      </dgm:t>
    </dgm:pt>
    <dgm:pt modelId="{27D25679-3CA3-40F9-9280-EB1D054F2422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smtClean="0"/>
            <a:t>PRIHODI OD POMOĆI</a:t>
          </a:r>
          <a:endParaRPr lang="hr-HR" sz="1000" b="1" dirty="0"/>
        </a:p>
      </dgm:t>
    </dgm:pt>
    <dgm:pt modelId="{C49C5E53-109B-40DF-90D8-55649E9C905D}" type="parTrans" cxnId="{D5ED3447-80D4-4C75-8B5C-5B4DCDA1FFD8}">
      <dgm:prSet/>
      <dgm:spPr/>
      <dgm:t>
        <a:bodyPr/>
        <a:lstStyle/>
        <a:p>
          <a:endParaRPr lang="hr-HR"/>
        </a:p>
      </dgm:t>
    </dgm:pt>
    <dgm:pt modelId="{6C3A2A99-70AE-44C0-A3D2-8F26EBA61B07}" type="sibTrans" cxnId="{D5ED3447-80D4-4C75-8B5C-5B4DCDA1FFD8}">
      <dgm:prSet/>
      <dgm:spPr/>
      <dgm:t>
        <a:bodyPr/>
        <a:lstStyle/>
        <a:p>
          <a:endParaRPr lang="hr-HR"/>
        </a:p>
      </dgm:t>
    </dgm:pt>
    <dgm:pt modelId="{C40D9C49-488F-44B7-91CF-9C0FF13C029B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smtClean="0">
              <a:latin typeface="Book Antiqua" pitchFamily="18" charset="0"/>
              <a:cs typeface="Arial" pitchFamily="34" charset="0"/>
            </a:rPr>
            <a:t>- Prihodi od financijske imovine</a:t>
          </a:r>
        </a:p>
        <a:p>
          <a:pPr algn="l"/>
          <a:r>
            <a:rPr lang="hr-HR" sz="1000" b="1" noProof="0" smtClean="0">
              <a:latin typeface="Book Antiqua" pitchFamily="18" charset="0"/>
              <a:cs typeface="Arial" pitchFamily="34" charset="0"/>
            </a:rPr>
            <a:t>- Prihodi od nefinancijske imovine</a:t>
          </a:r>
          <a:endParaRPr lang="hr-HR" sz="1000" b="1" noProof="0" dirty="0" smtClean="0">
            <a:latin typeface="Book Antiqua" pitchFamily="18" charset="0"/>
            <a:cs typeface="Arial" pitchFamily="34" charset="0"/>
          </a:endParaRPr>
        </a:p>
      </dgm:t>
    </dgm:pt>
    <dgm:pt modelId="{B1CF36F9-9988-4F01-8F2F-50607503F535}" type="parTrans" cxnId="{83A78CB8-BD69-4930-BA9B-C6292406C018}">
      <dgm:prSet/>
      <dgm:spPr/>
      <dgm:t>
        <a:bodyPr/>
        <a:lstStyle/>
        <a:p>
          <a:endParaRPr lang="hr-HR"/>
        </a:p>
      </dgm:t>
    </dgm:pt>
    <dgm:pt modelId="{12366520-E1D2-45AC-9017-320A7A0EB567}" type="sibTrans" cxnId="{83A78CB8-BD69-4930-BA9B-C6292406C018}">
      <dgm:prSet/>
      <dgm:spPr/>
      <dgm:t>
        <a:bodyPr/>
        <a:lstStyle/>
        <a:p>
          <a:endParaRPr lang="hr-HR"/>
        </a:p>
      </dgm:t>
    </dgm:pt>
    <dgm:pt modelId="{B759A1F7-4E41-448F-892E-428E2A92413F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smtClean="0">
              <a:latin typeface="Book Antiqua" pitchFamily="18" charset="0"/>
              <a:cs typeface="Arial" pitchFamily="34" charset="0"/>
            </a:rPr>
            <a:t>- Upravne i administrativne pristojbe</a:t>
          </a:r>
        </a:p>
        <a:p>
          <a:pPr algn="l"/>
          <a:r>
            <a:rPr lang="hr-HR" sz="1000" b="1" noProof="0" smtClean="0">
              <a:latin typeface="Book Antiqua" pitchFamily="18" charset="0"/>
              <a:cs typeface="Arial" pitchFamily="34" charset="0"/>
            </a:rPr>
            <a:t>- Prihodi po posebnim prilikama</a:t>
          </a:r>
          <a:endParaRPr lang="hr-HR" sz="1000" b="1" noProof="0" dirty="0" smtClean="0">
            <a:latin typeface="Book Antiqua" pitchFamily="18" charset="0"/>
            <a:cs typeface="Arial" pitchFamily="34" charset="0"/>
          </a:endParaRPr>
        </a:p>
      </dgm:t>
    </dgm:pt>
    <dgm:pt modelId="{350B06B0-1D57-4F53-99C2-E194E86F081B}" type="parTrans" cxnId="{BD1C8735-4C8A-4CF1-B2B7-CD9EA6821FCF}">
      <dgm:prSet/>
      <dgm:spPr/>
      <dgm:t>
        <a:bodyPr/>
        <a:lstStyle/>
        <a:p>
          <a:endParaRPr lang="hr-HR"/>
        </a:p>
      </dgm:t>
    </dgm:pt>
    <dgm:pt modelId="{0EEAADBE-2264-4589-89DC-32D103EFAFA5}" type="sibTrans" cxnId="{BD1C8735-4C8A-4CF1-B2B7-CD9EA6821FCF}">
      <dgm:prSet/>
      <dgm:spPr/>
      <dgm:t>
        <a:bodyPr/>
        <a:lstStyle/>
        <a:p>
          <a:endParaRPr lang="hr-HR"/>
        </a:p>
      </dgm:t>
    </dgm:pt>
    <dgm:pt modelId="{684E5A91-1903-4E0E-AA8E-936285A99C7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Prihodi od prodaje proizvoda i robe te pruženih usluga</a:t>
          </a:r>
        </a:p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Donacije od pravnih i fizičkih osoba izvan općeg proračuna</a:t>
          </a:r>
          <a:endParaRPr lang="hr-HR" sz="1000" b="1" dirty="0">
            <a:latin typeface="Book Antiqua" pitchFamily="18" charset="0"/>
            <a:cs typeface="Arial" pitchFamily="34" charset="0"/>
          </a:endParaRPr>
        </a:p>
      </dgm:t>
    </dgm:pt>
    <dgm:pt modelId="{ABC38FCA-4FF3-42D7-A4C6-156139792B89}" type="parTrans" cxnId="{22AEA9AB-9EA4-45AF-94F7-2D15606B8AF4}">
      <dgm:prSet/>
      <dgm:spPr/>
      <dgm:t>
        <a:bodyPr/>
        <a:lstStyle/>
        <a:p>
          <a:endParaRPr lang="hr-HR"/>
        </a:p>
      </dgm:t>
    </dgm:pt>
    <dgm:pt modelId="{63047B71-3E56-433D-868F-590B8816149E}" type="sibTrans" cxnId="{22AEA9AB-9EA4-45AF-94F7-2D15606B8AF4}">
      <dgm:prSet/>
      <dgm:spPr/>
      <dgm:t>
        <a:bodyPr/>
        <a:lstStyle/>
        <a:p>
          <a:endParaRPr lang="hr-HR"/>
        </a:p>
      </dgm:t>
    </dgm:pt>
    <dgm:pt modelId="{48587651-771C-45B3-95A7-2D3332870F00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Prihodi od HZZO-a na temelju ugovornih obveza</a:t>
          </a:r>
          <a:endParaRPr lang="hr-HR" sz="1000" b="1" dirty="0">
            <a:latin typeface="Book Antiqua" pitchFamily="18" charset="0"/>
            <a:cs typeface="Arial" pitchFamily="34" charset="0"/>
          </a:endParaRPr>
        </a:p>
      </dgm:t>
    </dgm:pt>
    <dgm:pt modelId="{FF1672C5-30CF-49E5-A34F-E88035B39644}" type="parTrans" cxnId="{B983A7F2-A900-47CD-A925-1B1E1C51DF1A}">
      <dgm:prSet/>
      <dgm:spPr/>
      <dgm:t>
        <a:bodyPr/>
        <a:lstStyle/>
        <a:p>
          <a:endParaRPr lang="hr-HR"/>
        </a:p>
      </dgm:t>
    </dgm:pt>
    <dgm:pt modelId="{7466DCB3-4C53-4546-A77E-345E1D33257D}" type="sibTrans" cxnId="{B983A7F2-A900-47CD-A925-1B1E1C51DF1A}">
      <dgm:prSet/>
      <dgm:spPr/>
      <dgm:t>
        <a:bodyPr/>
        <a:lstStyle/>
        <a:p>
          <a:endParaRPr lang="hr-HR"/>
        </a:p>
      </dgm:t>
    </dgm:pt>
    <dgm:pt modelId="{13DB5632-377D-4A6E-99AE-D1F91C2C685D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smtClean="0">
              <a:latin typeface="Book Antiqua" pitchFamily="18" charset="0"/>
              <a:cs typeface="Arial" pitchFamily="34" charset="0"/>
            </a:rPr>
            <a:t>- Pomoći od međunarodnih organizacija te institucija i tijela EU</a:t>
          </a:r>
        </a:p>
        <a:p>
          <a:pPr algn="l"/>
          <a:r>
            <a:rPr lang="hr-HR" sz="1000" b="1" smtClean="0">
              <a:latin typeface="Book Antiqua" pitchFamily="18" charset="0"/>
              <a:cs typeface="Arial" pitchFamily="34" charset="0"/>
            </a:rPr>
            <a:t>- Pomoći unutar općeg proračuna</a:t>
          </a:r>
        </a:p>
        <a:p>
          <a:pPr algn="l"/>
          <a:r>
            <a:rPr lang="hr-HR" sz="1000" b="1" smtClean="0">
              <a:latin typeface="Book Antiqua" pitchFamily="18" charset="0"/>
              <a:cs typeface="Arial" pitchFamily="34" charset="0"/>
            </a:rPr>
            <a:t>- Pomoći proračunskim korisnicima drugih proračuna</a:t>
          </a:r>
        </a:p>
        <a:p>
          <a:pPr algn="l"/>
          <a:r>
            <a:rPr lang="hr-HR" sz="1000" b="1" smtClean="0">
              <a:latin typeface="Book Antiqua" pitchFamily="18" charset="0"/>
              <a:cs typeface="Arial" pitchFamily="34" charset="0"/>
            </a:rPr>
            <a:t>- Prijenosi proračunskim korisnicima za financiranje redovne djelatnosti</a:t>
          </a:r>
        </a:p>
        <a:p>
          <a:pPr algn="l"/>
          <a:r>
            <a:rPr lang="hr-HR" sz="1000" b="1" smtClean="0">
              <a:latin typeface="Book Antiqua" pitchFamily="18" charset="0"/>
              <a:cs typeface="Arial" pitchFamily="34" charset="0"/>
            </a:rPr>
            <a:t>- Pomoći temeljem prijenosa sredstava EU</a:t>
          </a:r>
          <a:endParaRPr lang="en-US" sz="1000" b="1" dirty="0" smtClean="0">
            <a:latin typeface="Book Antiqua" pitchFamily="18" charset="0"/>
            <a:cs typeface="Arial" pitchFamily="34" charset="0"/>
          </a:endParaRPr>
        </a:p>
      </dgm:t>
    </dgm:pt>
    <dgm:pt modelId="{C782C4A1-5CEA-439E-99F5-00F6559682C6}" type="sibTrans" cxnId="{1187D27B-EED5-430A-A336-8DAFBD5EE481}">
      <dgm:prSet/>
      <dgm:spPr/>
      <dgm:t>
        <a:bodyPr/>
        <a:lstStyle/>
        <a:p>
          <a:endParaRPr lang="hr-HR"/>
        </a:p>
      </dgm:t>
    </dgm:pt>
    <dgm:pt modelId="{8EBCF56A-AF8B-401B-922E-F4210AAB1032}" type="parTrans" cxnId="{1187D27B-EED5-430A-A336-8DAFBD5EE481}">
      <dgm:prSet/>
      <dgm:spPr/>
      <dgm:t>
        <a:bodyPr/>
        <a:lstStyle/>
        <a:p>
          <a:endParaRPr lang="hr-HR"/>
        </a:p>
      </dgm:t>
    </dgm:pt>
    <dgm:pt modelId="{0D8C0492-AF41-420D-A438-1859CC92189C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/>
            <a:t>PRIHODI OD POREZA</a:t>
          </a:r>
          <a:endParaRPr lang="hr-HR" sz="1000" b="1" dirty="0"/>
        </a:p>
      </dgm:t>
    </dgm:pt>
    <dgm:pt modelId="{12153C0A-1388-4B2F-8F92-AB7B0E97C15F}" type="parTrans" cxnId="{30ECDA1E-9B5F-467B-8BAD-4317C517669E}">
      <dgm:prSet/>
      <dgm:spPr/>
      <dgm:t>
        <a:bodyPr/>
        <a:lstStyle/>
        <a:p>
          <a:endParaRPr lang="hr-HR"/>
        </a:p>
      </dgm:t>
    </dgm:pt>
    <dgm:pt modelId="{6D476C1A-764E-4FA0-8881-16EE440E6239}" type="sibTrans" cxnId="{30ECDA1E-9B5F-467B-8BAD-4317C517669E}">
      <dgm:prSet/>
      <dgm:spPr/>
      <dgm:t>
        <a:bodyPr/>
        <a:lstStyle/>
        <a:p>
          <a:endParaRPr lang="hr-HR"/>
        </a:p>
      </dgm:t>
    </dgm:pt>
    <dgm:pt modelId="{33C43453-9180-4A9B-9EB8-8FC7F4961178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smtClean="0"/>
            <a:t>PRIHODI OD IMOVINE</a:t>
          </a:r>
          <a:endParaRPr lang="hr-HR" sz="1000" b="1" dirty="0"/>
        </a:p>
      </dgm:t>
    </dgm:pt>
    <dgm:pt modelId="{77D38EC2-636C-45FA-95FE-D85DA5F45B81}" type="parTrans" cxnId="{FC28C850-7F3C-440E-AD9C-9A20008D1E0D}">
      <dgm:prSet/>
      <dgm:spPr/>
      <dgm:t>
        <a:bodyPr/>
        <a:lstStyle/>
        <a:p>
          <a:endParaRPr lang="hr-HR"/>
        </a:p>
      </dgm:t>
    </dgm:pt>
    <dgm:pt modelId="{CC85B56F-F6D9-48D6-BA44-B2B3B778B797}" type="sibTrans" cxnId="{FC28C850-7F3C-440E-AD9C-9A20008D1E0D}">
      <dgm:prSet/>
      <dgm:spPr/>
      <dgm:t>
        <a:bodyPr/>
        <a:lstStyle/>
        <a:p>
          <a:endParaRPr lang="hr-HR"/>
        </a:p>
      </dgm:t>
    </dgm:pt>
    <dgm:pt modelId="{041EF916-7E16-4521-B157-F76EA3D0E68A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/>
            <a:t>PRIHODI OD ADMIN.              PRISTOJBI</a:t>
          </a:r>
          <a:endParaRPr lang="hr-HR" sz="1000" b="1" dirty="0"/>
        </a:p>
      </dgm:t>
    </dgm:pt>
    <dgm:pt modelId="{4787E02E-D2CC-4743-B5EE-1D829612BDC8}" type="parTrans" cxnId="{7F151F55-4EE3-48C5-827E-9DBA81B1EE26}">
      <dgm:prSet/>
      <dgm:spPr/>
      <dgm:t>
        <a:bodyPr/>
        <a:lstStyle/>
        <a:p>
          <a:endParaRPr lang="hr-HR"/>
        </a:p>
      </dgm:t>
    </dgm:pt>
    <dgm:pt modelId="{D32C1F33-C244-4D7A-B65E-A2F635B13651}" type="sibTrans" cxnId="{7F151F55-4EE3-48C5-827E-9DBA81B1EE26}">
      <dgm:prSet/>
      <dgm:spPr/>
      <dgm:t>
        <a:bodyPr/>
        <a:lstStyle/>
        <a:p>
          <a:endParaRPr lang="hr-HR"/>
        </a:p>
      </dgm:t>
    </dgm:pt>
    <dgm:pt modelId="{ACC726D7-2313-4302-93F5-15DE81541CB6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PRIHODI OD PRODAJE PROIZVODA I ROBA, USLUGA I DONACIJA</a:t>
          </a:r>
          <a:endParaRPr lang="hr-HR" sz="900" b="1" dirty="0"/>
        </a:p>
      </dgm:t>
    </dgm:pt>
    <dgm:pt modelId="{ABE1562B-2647-4701-97BD-7785E16DEB76}" type="parTrans" cxnId="{A3EDF429-136D-40A6-AA84-C5A4A1A227F4}">
      <dgm:prSet/>
      <dgm:spPr/>
      <dgm:t>
        <a:bodyPr/>
        <a:lstStyle/>
        <a:p>
          <a:endParaRPr lang="hr-HR"/>
        </a:p>
      </dgm:t>
    </dgm:pt>
    <dgm:pt modelId="{FFBF7DA8-11FE-4348-BB6E-75A241C4E5E9}" type="sibTrans" cxnId="{A3EDF429-136D-40A6-AA84-C5A4A1A227F4}">
      <dgm:prSet/>
      <dgm:spPr/>
      <dgm:t>
        <a:bodyPr/>
        <a:lstStyle/>
        <a:p>
          <a:endParaRPr lang="hr-HR"/>
        </a:p>
      </dgm:t>
    </dgm:pt>
    <dgm:pt modelId="{5ADA2A9D-EB0E-4270-80BB-E6A64528C58E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PRIHODI IZ NADLEŽ. PRORAČUNA I OD HZZO</a:t>
          </a:r>
          <a:endParaRPr lang="hr-HR" sz="900" b="1" dirty="0"/>
        </a:p>
      </dgm:t>
    </dgm:pt>
    <dgm:pt modelId="{6583FEC1-E8B2-457E-A235-4B17B966F74F}" type="parTrans" cxnId="{C29E3EC6-572D-4386-8526-16340C4F649F}">
      <dgm:prSet/>
      <dgm:spPr/>
      <dgm:t>
        <a:bodyPr/>
        <a:lstStyle/>
        <a:p>
          <a:endParaRPr lang="hr-HR"/>
        </a:p>
      </dgm:t>
    </dgm:pt>
    <dgm:pt modelId="{788F8A83-78F1-4602-8CD6-79ADFE8765B2}" type="sibTrans" cxnId="{C29E3EC6-572D-4386-8526-16340C4F649F}">
      <dgm:prSet/>
      <dgm:spPr/>
      <dgm:t>
        <a:bodyPr/>
        <a:lstStyle/>
        <a:p>
          <a:endParaRPr lang="hr-HR"/>
        </a:p>
      </dgm:t>
    </dgm:pt>
    <dgm:pt modelId="{7C9238EA-8491-411B-8317-49B2A7AD02E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KAZNE, UPRAVNE MJERE</a:t>
          </a:r>
        </a:p>
        <a:p>
          <a:r>
            <a:rPr lang="hr-HR" sz="900" b="1" dirty="0" smtClean="0"/>
            <a:t> I OSTALI PRIHODI</a:t>
          </a:r>
          <a:endParaRPr lang="hr-HR" sz="900" b="1" dirty="0"/>
        </a:p>
      </dgm:t>
    </dgm:pt>
    <dgm:pt modelId="{0AF1EFAE-8871-49D9-8981-22CEBFDBB942}" type="parTrans" cxnId="{9209F664-5DA4-4C13-AE76-4C1951227266}">
      <dgm:prSet/>
      <dgm:spPr/>
      <dgm:t>
        <a:bodyPr/>
        <a:lstStyle/>
        <a:p>
          <a:endParaRPr lang="hr-HR"/>
        </a:p>
      </dgm:t>
    </dgm:pt>
    <dgm:pt modelId="{8566A49D-1A8A-4F56-9B0D-C2BB4A71FD5F}" type="sibTrans" cxnId="{9209F664-5DA4-4C13-AE76-4C1951227266}">
      <dgm:prSet/>
      <dgm:spPr/>
      <dgm:t>
        <a:bodyPr/>
        <a:lstStyle/>
        <a:p>
          <a:endParaRPr lang="hr-HR"/>
        </a:p>
      </dgm:t>
    </dgm:pt>
    <dgm:pt modelId="{147974DE-0E69-4D40-81B3-CDB94062360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smtClean="0">
              <a:latin typeface="Book Antiqua" pitchFamily="18" charset="0"/>
            </a:rPr>
            <a:t>- Ostali prihodi</a:t>
          </a:r>
          <a:endParaRPr lang="hr-HR" sz="1000" b="1" dirty="0">
            <a:latin typeface="Book Antiqua" pitchFamily="18" charset="0"/>
          </a:endParaRPr>
        </a:p>
      </dgm:t>
    </dgm:pt>
    <dgm:pt modelId="{3696634E-7CFD-4029-9C6C-029268B01716}" type="parTrans" cxnId="{AA1979F9-198B-420A-8C8E-E4F1445C810C}">
      <dgm:prSet/>
      <dgm:spPr/>
      <dgm:t>
        <a:bodyPr/>
        <a:lstStyle/>
        <a:p>
          <a:endParaRPr lang="hr-HR"/>
        </a:p>
      </dgm:t>
    </dgm:pt>
    <dgm:pt modelId="{B72AD437-47AD-4D94-8D2F-02471C28026F}" type="sibTrans" cxnId="{AA1979F9-198B-420A-8C8E-E4F1445C810C}">
      <dgm:prSet/>
      <dgm:spPr/>
      <dgm:t>
        <a:bodyPr/>
        <a:lstStyle/>
        <a:p>
          <a:endParaRPr lang="hr-HR"/>
        </a:p>
      </dgm:t>
    </dgm:pt>
    <dgm:pt modelId="{844E705A-8E3D-4713-BA0A-C8AA131E726E}" type="pres">
      <dgm:prSet presAssocID="{E1F583EC-5D1C-4EFF-AE59-93ABACD862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756A1-B20E-4487-B51B-9D2161DF0FB7}" type="pres">
      <dgm:prSet presAssocID="{E7C35A4B-D300-41DE-93E0-1CD9D4A292BB}" presName="root1" presStyleCnt="0"/>
      <dgm:spPr/>
      <dgm:t>
        <a:bodyPr/>
        <a:lstStyle/>
        <a:p>
          <a:endParaRPr lang="hr-HR"/>
        </a:p>
      </dgm:t>
    </dgm:pt>
    <dgm:pt modelId="{34D3FB44-E993-47D2-8EF7-87B9F84F62D3}" type="pres">
      <dgm:prSet presAssocID="{E7C35A4B-D300-41DE-93E0-1CD9D4A292BB}" presName="LevelOneTextNode" presStyleLbl="node0" presStyleIdx="0" presStyleCnt="1" custScaleX="122124" custScaleY="150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F6C93-E68E-44C9-8410-E4F305797DDD}" type="pres">
      <dgm:prSet presAssocID="{E7C35A4B-D300-41DE-93E0-1CD9D4A292BB}" presName="level2hierChild" presStyleCnt="0"/>
      <dgm:spPr/>
      <dgm:t>
        <a:bodyPr/>
        <a:lstStyle/>
        <a:p>
          <a:endParaRPr lang="hr-HR"/>
        </a:p>
      </dgm:t>
    </dgm:pt>
    <dgm:pt modelId="{1B9227CF-3604-445A-ABF2-B59937110F1F}" type="pres">
      <dgm:prSet presAssocID="{12153C0A-1388-4B2F-8F92-AB7B0E97C15F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4A0D0D28-8516-4B74-BD46-2A28E5511E1D}" type="pres">
      <dgm:prSet presAssocID="{12153C0A-1388-4B2F-8F92-AB7B0E97C15F}" presName="connTx" presStyleLbl="parChTrans1D2" presStyleIdx="0" presStyleCnt="7"/>
      <dgm:spPr/>
      <dgm:t>
        <a:bodyPr/>
        <a:lstStyle/>
        <a:p>
          <a:endParaRPr lang="en-US"/>
        </a:p>
      </dgm:t>
    </dgm:pt>
    <dgm:pt modelId="{3BBC0528-7FCA-4B9C-AC34-8129FBF49194}" type="pres">
      <dgm:prSet presAssocID="{0D8C0492-AF41-420D-A438-1859CC92189C}" presName="root2" presStyleCnt="0"/>
      <dgm:spPr/>
      <dgm:t>
        <a:bodyPr/>
        <a:lstStyle/>
        <a:p>
          <a:endParaRPr lang="hr-HR"/>
        </a:p>
      </dgm:t>
    </dgm:pt>
    <dgm:pt modelId="{06853E16-20FA-428B-97AC-0EE4C78B4DBA}" type="pres">
      <dgm:prSet presAssocID="{0D8C0492-AF41-420D-A438-1859CC92189C}" presName="LevelTwoTextNode" presStyleLbl="node2" presStyleIdx="0" presStyleCnt="7" custScaleX="15179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D47568-F644-4D9B-84F0-EE2EBA18F082}" type="pres">
      <dgm:prSet presAssocID="{0D8C0492-AF41-420D-A438-1859CC92189C}" presName="level3hierChild" presStyleCnt="0"/>
      <dgm:spPr/>
      <dgm:t>
        <a:bodyPr/>
        <a:lstStyle/>
        <a:p>
          <a:endParaRPr lang="hr-HR"/>
        </a:p>
      </dgm:t>
    </dgm:pt>
    <dgm:pt modelId="{9A4CBD08-5FC9-4E0C-B66B-BA54C48EA81E}" type="pres">
      <dgm:prSet presAssocID="{7404D82D-E539-4446-B5D1-5C746BAEAE9B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98B5D40D-9734-4E0C-B718-653E7F90EAE8}" type="pres">
      <dgm:prSet presAssocID="{7404D82D-E539-4446-B5D1-5C746BAEAE9B}" presName="connTx" presStyleLbl="parChTrans1D3" presStyleIdx="0" presStyleCnt="7"/>
      <dgm:spPr/>
      <dgm:t>
        <a:bodyPr/>
        <a:lstStyle/>
        <a:p>
          <a:endParaRPr lang="en-US"/>
        </a:p>
      </dgm:t>
    </dgm:pt>
    <dgm:pt modelId="{B2FC82B5-7FA4-4238-AF2F-183E67373591}" type="pres">
      <dgm:prSet presAssocID="{5AE76E2B-0577-43E9-8464-AB7D8544E450}" presName="root2" presStyleCnt="0"/>
      <dgm:spPr/>
      <dgm:t>
        <a:bodyPr/>
        <a:lstStyle/>
        <a:p>
          <a:endParaRPr lang="hr-HR"/>
        </a:p>
      </dgm:t>
    </dgm:pt>
    <dgm:pt modelId="{0E6AAB1D-62F5-4EC8-9ABD-CA37F0EF4088}" type="pres">
      <dgm:prSet presAssocID="{5AE76E2B-0577-43E9-8464-AB7D8544E450}" presName="LevelTwoTextNode" presStyleLbl="node3" presStyleIdx="0" presStyleCnt="7" custScaleX="652508" custScaleY="149436" custLinFactNeighborX="-1764" custLinFactNeighborY="-7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D6E6-1835-4820-AF3C-81C464742FBF}" type="pres">
      <dgm:prSet presAssocID="{5AE76E2B-0577-43E9-8464-AB7D8544E450}" presName="level3hierChild" presStyleCnt="0"/>
      <dgm:spPr/>
      <dgm:t>
        <a:bodyPr/>
        <a:lstStyle/>
        <a:p>
          <a:endParaRPr lang="hr-HR"/>
        </a:p>
      </dgm:t>
    </dgm:pt>
    <dgm:pt modelId="{84AEC77D-848C-4F5F-9836-859CDBCA2378}" type="pres">
      <dgm:prSet presAssocID="{C49C5E53-109B-40DF-90D8-55649E9C905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EBFD9C9B-AFAC-49A1-BF60-DDE2B97BE407}" type="pres">
      <dgm:prSet presAssocID="{C49C5E53-109B-40DF-90D8-55649E9C905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02EE7D72-2F9C-4F69-AC7B-91B4E5049BF7}" type="pres">
      <dgm:prSet presAssocID="{27D25679-3CA3-40F9-9280-EB1D054F2422}" presName="root2" presStyleCnt="0"/>
      <dgm:spPr/>
      <dgm:t>
        <a:bodyPr/>
        <a:lstStyle/>
        <a:p>
          <a:endParaRPr lang="hr-HR"/>
        </a:p>
      </dgm:t>
    </dgm:pt>
    <dgm:pt modelId="{F14F2075-3DBC-4E99-A4E3-36C886837DA1}" type="pres">
      <dgm:prSet presAssocID="{27D25679-3CA3-40F9-9280-EB1D054F2422}" presName="LevelTwoTextNode" presStyleLbl="node2" presStyleIdx="1" presStyleCnt="7" custScaleX="1515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8D178D-F508-4624-8948-B50A16D796FD}" type="pres">
      <dgm:prSet presAssocID="{27D25679-3CA3-40F9-9280-EB1D054F2422}" presName="level3hierChild" presStyleCnt="0"/>
      <dgm:spPr/>
      <dgm:t>
        <a:bodyPr/>
        <a:lstStyle/>
        <a:p>
          <a:endParaRPr lang="hr-HR"/>
        </a:p>
      </dgm:t>
    </dgm:pt>
    <dgm:pt modelId="{49F0C006-83D5-4DFF-94A7-26BDAF77C470}" type="pres">
      <dgm:prSet presAssocID="{8EBCF56A-AF8B-401B-922E-F4210AAB1032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93BA37CF-8D37-4A53-8511-9224CEC63D14}" type="pres">
      <dgm:prSet presAssocID="{8EBCF56A-AF8B-401B-922E-F4210AAB1032}" presName="connTx" presStyleLbl="parChTrans1D3" presStyleIdx="1" presStyleCnt="7"/>
      <dgm:spPr/>
      <dgm:t>
        <a:bodyPr/>
        <a:lstStyle/>
        <a:p>
          <a:endParaRPr lang="en-US"/>
        </a:p>
      </dgm:t>
    </dgm:pt>
    <dgm:pt modelId="{290D2108-32B0-4E2C-BC74-440D6836A46C}" type="pres">
      <dgm:prSet presAssocID="{13DB5632-377D-4A6E-99AE-D1F91C2C685D}" presName="root2" presStyleCnt="0"/>
      <dgm:spPr/>
      <dgm:t>
        <a:bodyPr/>
        <a:lstStyle/>
        <a:p>
          <a:endParaRPr lang="hr-HR"/>
        </a:p>
      </dgm:t>
    </dgm:pt>
    <dgm:pt modelId="{12720A3F-4606-462C-96DB-5A5EEAF01533}" type="pres">
      <dgm:prSet presAssocID="{13DB5632-377D-4A6E-99AE-D1F91C2C685D}" presName="LevelTwoTextNode" presStyleLbl="node3" presStyleIdx="1" presStyleCnt="7" custScaleX="652508" custScaleY="25307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C4E658D-26D4-4A9F-9BB0-D99FA0E43B21}" type="pres">
      <dgm:prSet presAssocID="{13DB5632-377D-4A6E-99AE-D1F91C2C685D}" presName="level3hierChild" presStyleCnt="0"/>
      <dgm:spPr/>
      <dgm:t>
        <a:bodyPr/>
        <a:lstStyle/>
        <a:p>
          <a:endParaRPr lang="hr-HR"/>
        </a:p>
      </dgm:t>
    </dgm:pt>
    <dgm:pt modelId="{4BFCEBEB-5E3E-48B5-ABFE-EB82C040BC24}" type="pres">
      <dgm:prSet presAssocID="{77D38EC2-636C-45FA-95FE-D85DA5F45B81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03324E94-70E5-4927-A2FE-0DFB0ABB67E9}" type="pres">
      <dgm:prSet presAssocID="{77D38EC2-636C-45FA-95FE-D85DA5F45B81}" presName="connTx" presStyleLbl="parChTrans1D2" presStyleIdx="2" presStyleCnt="7"/>
      <dgm:spPr/>
      <dgm:t>
        <a:bodyPr/>
        <a:lstStyle/>
        <a:p>
          <a:endParaRPr lang="en-US"/>
        </a:p>
      </dgm:t>
    </dgm:pt>
    <dgm:pt modelId="{6EB3B615-B31A-4025-81CA-512926B98FCA}" type="pres">
      <dgm:prSet presAssocID="{33C43453-9180-4A9B-9EB8-8FC7F4961178}" presName="root2" presStyleCnt="0"/>
      <dgm:spPr/>
      <dgm:t>
        <a:bodyPr/>
        <a:lstStyle/>
        <a:p>
          <a:endParaRPr lang="hr-HR"/>
        </a:p>
      </dgm:t>
    </dgm:pt>
    <dgm:pt modelId="{F5BA2502-8DC7-4D8E-BEA1-473C45E76811}" type="pres">
      <dgm:prSet presAssocID="{33C43453-9180-4A9B-9EB8-8FC7F4961178}" presName="LevelTwoTextNode" presStyleLbl="node2" presStyleIdx="2" presStyleCnt="7" custScaleX="1515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EC9CF-816B-4947-90BA-CF0280344E1E}" type="pres">
      <dgm:prSet presAssocID="{33C43453-9180-4A9B-9EB8-8FC7F4961178}" presName="level3hierChild" presStyleCnt="0"/>
      <dgm:spPr/>
      <dgm:t>
        <a:bodyPr/>
        <a:lstStyle/>
        <a:p>
          <a:endParaRPr lang="hr-HR"/>
        </a:p>
      </dgm:t>
    </dgm:pt>
    <dgm:pt modelId="{2401DB88-AEFB-4698-BE56-83E46D1DFCA2}" type="pres">
      <dgm:prSet presAssocID="{B1CF36F9-9988-4F01-8F2F-50607503F535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1096488A-3D51-4367-B940-165E39920D2D}" type="pres">
      <dgm:prSet presAssocID="{B1CF36F9-9988-4F01-8F2F-50607503F535}" presName="connTx" presStyleLbl="parChTrans1D3" presStyleIdx="2" presStyleCnt="7"/>
      <dgm:spPr/>
      <dgm:t>
        <a:bodyPr/>
        <a:lstStyle/>
        <a:p>
          <a:endParaRPr lang="en-US"/>
        </a:p>
      </dgm:t>
    </dgm:pt>
    <dgm:pt modelId="{1C449E6F-4DD5-4AFC-B464-D46B82135B20}" type="pres">
      <dgm:prSet presAssocID="{C40D9C49-488F-44B7-91CF-9C0FF13C029B}" presName="root2" presStyleCnt="0"/>
      <dgm:spPr/>
      <dgm:t>
        <a:bodyPr/>
        <a:lstStyle/>
        <a:p>
          <a:endParaRPr lang="hr-HR"/>
        </a:p>
      </dgm:t>
    </dgm:pt>
    <dgm:pt modelId="{53652478-094C-4679-B2DC-568EC1681805}" type="pres">
      <dgm:prSet presAssocID="{C40D9C49-488F-44B7-91CF-9C0FF13C029B}" presName="LevelTwoTextNode" presStyleLbl="node3" presStyleIdx="2" presStyleCnt="7" custScaleX="652508" custScaleY="125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14CBA9-9EF8-49ED-8A92-357F9E6D7213}" type="pres">
      <dgm:prSet presAssocID="{C40D9C49-488F-44B7-91CF-9C0FF13C029B}" presName="level3hierChild" presStyleCnt="0"/>
      <dgm:spPr/>
      <dgm:t>
        <a:bodyPr/>
        <a:lstStyle/>
        <a:p>
          <a:endParaRPr lang="hr-HR"/>
        </a:p>
      </dgm:t>
    </dgm:pt>
    <dgm:pt modelId="{5EFB9A2E-45FB-49F7-8730-EC142C6B83A8}" type="pres">
      <dgm:prSet presAssocID="{4787E02E-D2CC-4743-B5EE-1D829612BDC8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C4BB3403-837C-43FE-AABB-92AA857CD00A}" type="pres">
      <dgm:prSet presAssocID="{4787E02E-D2CC-4743-B5EE-1D829612BDC8}" presName="connTx" presStyleLbl="parChTrans1D2" presStyleIdx="3" presStyleCnt="7"/>
      <dgm:spPr/>
      <dgm:t>
        <a:bodyPr/>
        <a:lstStyle/>
        <a:p>
          <a:endParaRPr lang="en-US"/>
        </a:p>
      </dgm:t>
    </dgm:pt>
    <dgm:pt modelId="{4EBF4034-0B69-43DE-9656-037DBAE24CB2}" type="pres">
      <dgm:prSet presAssocID="{041EF916-7E16-4521-B157-F76EA3D0E68A}" presName="root2" presStyleCnt="0"/>
      <dgm:spPr/>
      <dgm:t>
        <a:bodyPr/>
        <a:lstStyle/>
        <a:p>
          <a:endParaRPr lang="hr-HR"/>
        </a:p>
      </dgm:t>
    </dgm:pt>
    <dgm:pt modelId="{C3FFBAED-E26E-4D59-AC2A-FE83F3C37573}" type="pres">
      <dgm:prSet presAssocID="{041EF916-7E16-4521-B157-F76EA3D0E68A}" presName="LevelTwoTextNode" presStyleLbl="node2" presStyleIdx="3" presStyleCnt="7" custScaleX="151539" custScaleY="10952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558C528-8E97-460C-A6E8-EDB6B346527B}" type="pres">
      <dgm:prSet presAssocID="{041EF916-7E16-4521-B157-F76EA3D0E68A}" presName="level3hierChild" presStyleCnt="0"/>
      <dgm:spPr/>
      <dgm:t>
        <a:bodyPr/>
        <a:lstStyle/>
        <a:p>
          <a:endParaRPr lang="hr-HR"/>
        </a:p>
      </dgm:t>
    </dgm:pt>
    <dgm:pt modelId="{1EE15565-5A42-4988-99AE-4AEA8333AB0A}" type="pres">
      <dgm:prSet presAssocID="{350B06B0-1D57-4F53-99C2-E194E86F081B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48C92C77-0962-434E-827A-66BBC6185202}" type="pres">
      <dgm:prSet presAssocID="{350B06B0-1D57-4F53-99C2-E194E86F081B}" presName="connTx" presStyleLbl="parChTrans1D3" presStyleIdx="3" presStyleCnt="7"/>
      <dgm:spPr/>
      <dgm:t>
        <a:bodyPr/>
        <a:lstStyle/>
        <a:p>
          <a:endParaRPr lang="en-US"/>
        </a:p>
      </dgm:t>
    </dgm:pt>
    <dgm:pt modelId="{4301B569-420C-434E-B859-387E96FEEC26}" type="pres">
      <dgm:prSet presAssocID="{B759A1F7-4E41-448F-892E-428E2A92413F}" presName="root2" presStyleCnt="0"/>
      <dgm:spPr/>
      <dgm:t>
        <a:bodyPr/>
        <a:lstStyle/>
        <a:p>
          <a:endParaRPr lang="hr-HR"/>
        </a:p>
      </dgm:t>
    </dgm:pt>
    <dgm:pt modelId="{26A72411-2934-4461-80C6-D32B2FB01D82}" type="pres">
      <dgm:prSet presAssocID="{B759A1F7-4E41-448F-892E-428E2A92413F}" presName="LevelTwoTextNode" presStyleLbl="node3" presStyleIdx="3" presStyleCnt="7" custScaleX="652508" custScaleY="1157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E206D3-223C-4C39-85AE-2DEEB89328FD}" type="pres">
      <dgm:prSet presAssocID="{B759A1F7-4E41-448F-892E-428E2A92413F}" presName="level3hierChild" presStyleCnt="0"/>
      <dgm:spPr/>
      <dgm:t>
        <a:bodyPr/>
        <a:lstStyle/>
        <a:p>
          <a:endParaRPr lang="hr-HR"/>
        </a:p>
      </dgm:t>
    </dgm:pt>
    <dgm:pt modelId="{808E50A3-D399-4276-ABE8-8C3EC8C3F8C2}" type="pres">
      <dgm:prSet presAssocID="{ABE1562B-2647-4701-97BD-7785E16DEB76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A9ABBBF9-2A41-4A93-ACE5-AB1A373F8963}" type="pres">
      <dgm:prSet presAssocID="{ABE1562B-2647-4701-97BD-7785E16DEB76}" presName="connTx" presStyleLbl="parChTrans1D2" presStyleIdx="4" presStyleCnt="7"/>
      <dgm:spPr/>
      <dgm:t>
        <a:bodyPr/>
        <a:lstStyle/>
        <a:p>
          <a:endParaRPr lang="en-US"/>
        </a:p>
      </dgm:t>
    </dgm:pt>
    <dgm:pt modelId="{07D03161-D158-4DCD-8B2C-BE3A3E18C2D8}" type="pres">
      <dgm:prSet presAssocID="{ACC726D7-2313-4302-93F5-15DE81541CB6}" presName="root2" presStyleCnt="0"/>
      <dgm:spPr/>
      <dgm:t>
        <a:bodyPr/>
        <a:lstStyle/>
        <a:p>
          <a:endParaRPr lang="hr-HR"/>
        </a:p>
      </dgm:t>
    </dgm:pt>
    <dgm:pt modelId="{B70B5F0B-D514-4CB0-8DE7-31C2B4C49833}" type="pres">
      <dgm:prSet presAssocID="{ACC726D7-2313-4302-93F5-15DE81541CB6}" presName="LevelTwoTextNode" presStyleLbl="node2" presStyleIdx="4" presStyleCnt="7" custScaleX="153640" custScaleY="12075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95B38D8-72AF-41D6-B627-7647D44BDD2B}" type="pres">
      <dgm:prSet presAssocID="{ACC726D7-2313-4302-93F5-15DE81541CB6}" presName="level3hierChild" presStyleCnt="0"/>
      <dgm:spPr/>
      <dgm:t>
        <a:bodyPr/>
        <a:lstStyle/>
        <a:p>
          <a:endParaRPr lang="hr-HR"/>
        </a:p>
      </dgm:t>
    </dgm:pt>
    <dgm:pt modelId="{2F565A95-B536-4CE6-8244-EBF3EDEAB63F}" type="pres">
      <dgm:prSet presAssocID="{ABC38FCA-4FF3-42D7-A4C6-156139792B89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9337C540-ABF0-46F0-A479-D80BDDB3C28D}" type="pres">
      <dgm:prSet presAssocID="{ABC38FCA-4FF3-42D7-A4C6-156139792B89}" presName="connTx" presStyleLbl="parChTrans1D3" presStyleIdx="4" presStyleCnt="7"/>
      <dgm:spPr/>
      <dgm:t>
        <a:bodyPr/>
        <a:lstStyle/>
        <a:p>
          <a:endParaRPr lang="en-US"/>
        </a:p>
      </dgm:t>
    </dgm:pt>
    <dgm:pt modelId="{AB1BEF81-06E9-4BF8-B618-59BA7888E60D}" type="pres">
      <dgm:prSet presAssocID="{684E5A91-1903-4E0E-AA8E-936285A99C71}" presName="root2" presStyleCnt="0"/>
      <dgm:spPr/>
      <dgm:t>
        <a:bodyPr/>
        <a:lstStyle/>
        <a:p>
          <a:endParaRPr lang="hr-HR"/>
        </a:p>
      </dgm:t>
    </dgm:pt>
    <dgm:pt modelId="{5BC2AF29-55B8-4AD5-9F43-AC179F0139C5}" type="pres">
      <dgm:prSet presAssocID="{684E5A91-1903-4E0E-AA8E-936285A99C71}" presName="LevelTwoTextNode" presStyleLbl="node3" presStyleIdx="4" presStyleCnt="7" custScaleX="652508" custScaleY="119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B4106A-1A33-49F9-A56B-23901738F095}" type="pres">
      <dgm:prSet presAssocID="{684E5A91-1903-4E0E-AA8E-936285A99C71}" presName="level3hierChild" presStyleCnt="0"/>
      <dgm:spPr/>
      <dgm:t>
        <a:bodyPr/>
        <a:lstStyle/>
        <a:p>
          <a:endParaRPr lang="hr-HR"/>
        </a:p>
      </dgm:t>
    </dgm:pt>
    <dgm:pt modelId="{A99A6CC1-4C4A-48A7-A98F-B75B44321C31}" type="pres">
      <dgm:prSet presAssocID="{6583FEC1-E8B2-457E-A235-4B17B966F74F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0274ED45-424F-4C17-A7AB-5D30F37350A6}" type="pres">
      <dgm:prSet presAssocID="{6583FEC1-E8B2-457E-A235-4B17B966F74F}" presName="connTx" presStyleLbl="parChTrans1D2" presStyleIdx="5" presStyleCnt="7"/>
      <dgm:spPr/>
      <dgm:t>
        <a:bodyPr/>
        <a:lstStyle/>
        <a:p>
          <a:endParaRPr lang="en-US"/>
        </a:p>
      </dgm:t>
    </dgm:pt>
    <dgm:pt modelId="{CC5BA46F-0CD6-4388-A2E1-CE332CB28CF7}" type="pres">
      <dgm:prSet presAssocID="{5ADA2A9D-EB0E-4270-80BB-E6A64528C58E}" presName="root2" presStyleCnt="0"/>
      <dgm:spPr/>
      <dgm:t>
        <a:bodyPr/>
        <a:lstStyle/>
        <a:p>
          <a:endParaRPr lang="hr-HR"/>
        </a:p>
      </dgm:t>
    </dgm:pt>
    <dgm:pt modelId="{5085759E-E28E-4D93-855A-ED5714897D15}" type="pres">
      <dgm:prSet presAssocID="{5ADA2A9D-EB0E-4270-80BB-E6A64528C58E}" presName="LevelTwoTextNode" presStyleLbl="node2" presStyleIdx="5" presStyleCnt="7" custScaleX="152218" custScaleY="1026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992C43-C838-4D33-8E7A-45C8ECDAD4A7}" type="pres">
      <dgm:prSet presAssocID="{5ADA2A9D-EB0E-4270-80BB-E6A64528C58E}" presName="level3hierChild" presStyleCnt="0"/>
      <dgm:spPr/>
      <dgm:t>
        <a:bodyPr/>
        <a:lstStyle/>
        <a:p>
          <a:endParaRPr lang="hr-HR"/>
        </a:p>
      </dgm:t>
    </dgm:pt>
    <dgm:pt modelId="{2237E638-9FE1-48E5-9E67-3281C20CF606}" type="pres">
      <dgm:prSet presAssocID="{FF1672C5-30CF-49E5-A34F-E88035B39644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8691F61B-BBD7-46F1-A67A-C31D66E67964}" type="pres">
      <dgm:prSet presAssocID="{FF1672C5-30CF-49E5-A34F-E88035B39644}" presName="connTx" presStyleLbl="parChTrans1D3" presStyleIdx="5" presStyleCnt="7"/>
      <dgm:spPr/>
      <dgm:t>
        <a:bodyPr/>
        <a:lstStyle/>
        <a:p>
          <a:endParaRPr lang="en-US"/>
        </a:p>
      </dgm:t>
    </dgm:pt>
    <dgm:pt modelId="{D47DA396-78A4-451D-BF9B-9E1B935760F5}" type="pres">
      <dgm:prSet presAssocID="{48587651-771C-45B3-95A7-2D3332870F00}" presName="root2" presStyleCnt="0"/>
      <dgm:spPr/>
      <dgm:t>
        <a:bodyPr/>
        <a:lstStyle/>
        <a:p>
          <a:endParaRPr lang="hr-HR"/>
        </a:p>
      </dgm:t>
    </dgm:pt>
    <dgm:pt modelId="{28329007-3332-4060-B583-6E481712CC5F}" type="pres">
      <dgm:prSet presAssocID="{48587651-771C-45B3-95A7-2D3332870F00}" presName="LevelTwoTextNode" presStyleLbl="node3" presStyleIdx="5" presStyleCnt="7" custScaleX="652508" custScaleY="982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9FC998-3EA5-4095-B521-F1F993135BA9}" type="pres">
      <dgm:prSet presAssocID="{48587651-771C-45B3-95A7-2D3332870F00}" presName="level3hierChild" presStyleCnt="0"/>
      <dgm:spPr/>
      <dgm:t>
        <a:bodyPr/>
        <a:lstStyle/>
        <a:p>
          <a:endParaRPr lang="hr-HR"/>
        </a:p>
      </dgm:t>
    </dgm:pt>
    <dgm:pt modelId="{933E9B1A-A576-49F8-9BBA-2647B7BACF5A}" type="pres">
      <dgm:prSet presAssocID="{0AF1EFAE-8871-49D9-8981-22CEBFDBB942}" presName="conn2-1" presStyleLbl="parChTrans1D2" presStyleIdx="6" presStyleCnt="7"/>
      <dgm:spPr/>
      <dgm:t>
        <a:bodyPr/>
        <a:lstStyle/>
        <a:p>
          <a:endParaRPr lang="hr-HR"/>
        </a:p>
      </dgm:t>
    </dgm:pt>
    <dgm:pt modelId="{7572B5FE-765D-46EB-AF18-8C35709A1D2D}" type="pres">
      <dgm:prSet presAssocID="{0AF1EFAE-8871-49D9-8981-22CEBFDBB942}" presName="connTx" presStyleLbl="parChTrans1D2" presStyleIdx="6" presStyleCnt="7"/>
      <dgm:spPr/>
      <dgm:t>
        <a:bodyPr/>
        <a:lstStyle/>
        <a:p>
          <a:endParaRPr lang="hr-HR"/>
        </a:p>
      </dgm:t>
    </dgm:pt>
    <dgm:pt modelId="{6BC3857F-B521-47A3-87A4-851184EFC6AE}" type="pres">
      <dgm:prSet presAssocID="{7C9238EA-8491-411B-8317-49B2A7AD02E0}" presName="root2" presStyleCnt="0"/>
      <dgm:spPr/>
      <dgm:t>
        <a:bodyPr/>
        <a:lstStyle/>
        <a:p>
          <a:endParaRPr lang="hr-HR"/>
        </a:p>
      </dgm:t>
    </dgm:pt>
    <dgm:pt modelId="{F66500A4-51B6-4FF3-B1BA-0053C4A26EFC}" type="pres">
      <dgm:prSet presAssocID="{7C9238EA-8491-411B-8317-49B2A7AD02E0}" presName="LevelTwoTextNode" presStyleLbl="node2" presStyleIdx="6" presStyleCnt="7" custScaleX="152136" custScaleY="11734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CB69EC3-56FB-4565-A489-84E80888D2D2}" type="pres">
      <dgm:prSet presAssocID="{7C9238EA-8491-411B-8317-49B2A7AD02E0}" presName="level3hierChild" presStyleCnt="0"/>
      <dgm:spPr/>
      <dgm:t>
        <a:bodyPr/>
        <a:lstStyle/>
        <a:p>
          <a:endParaRPr lang="hr-HR"/>
        </a:p>
      </dgm:t>
    </dgm:pt>
    <dgm:pt modelId="{B71FB170-DB9B-4B5D-BF3A-B13C9AE94D3A}" type="pres">
      <dgm:prSet presAssocID="{3696634E-7CFD-4029-9C6C-029268B01716}" presName="conn2-1" presStyleLbl="parChTrans1D3" presStyleIdx="6" presStyleCnt="7"/>
      <dgm:spPr/>
      <dgm:t>
        <a:bodyPr/>
        <a:lstStyle/>
        <a:p>
          <a:endParaRPr lang="hr-HR"/>
        </a:p>
      </dgm:t>
    </dgm:pt>
    <dgm:pt modelId="{A48D696A-0CEA-4662-ADA3-C4DA92920420}" type="pres">
      <dgm:prSet presAssocID="{3696634E-7CFD-4029-9C6C-029268B01716}" presName="connTx" presStyleLbl="parChTrans1D3" presStyleIdx="6" presStyleCnt="7"/>
      <dgm:spPr/>
      <dgm:t>
        <a:bodyPr/>
        <a:lstStyle/>
        <a:p>
          <a:endParaRPr lang="hr-HR"/>
        </a:p>
      </dgm:t>
    </dgm:pt>
    <dgm:pt modelId="{F8C3AAED-EFF2-4C52-8014-9E227099C047}" type="pres">
      <dgm:prSet presAssocID="{147974DE-0E69-4D40-81B3-CDB940623601}" presName="root2" presStyleCnt="0"/>
      <dgm:spPr/>
      <dgm:t>
        <a:bodyPr/>
        <a:lstStyle/>
        <a:p>
          <a:endParaRPr lang="hr-HR"/>
        </a:p>
      </dgm:t>
    </dgm:pt>
    <dgm:pt modelId="{417A2D32-FEA1-4A07-AE66-2C8ED1FE3ED2}" type="pres">
      <dgm:prSet presAssocID="{147974DE-0E69-4D40-81B3-CDB940623601}" presName="LevelTwoTextNode" presStyleLbl="node3" presStyleIdx="6" presStyleCnt="7" custScaleX="654638" custScaleY="8301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9A927C7-04BF-443B-9B0B-1A450FF81A34}" type="pres">
      <dgm:prSet presAssocID="{147974DE-0E69-4D40-81B3-CDB940623601}" presName="level3hierChild" presStyleCnt="0"/>
      <dgm:spPr/>
      <dgm:t>
        <a:bodyPr/>
        <a:lstStyle/>
        <a:p>
          <a:endParaRPr lang="hr-HR"/>
        </a:p>
      </dgm:t>
    </dgm:pt>
  </dgm:ptLst>
  <dgm:cxnLst>
    <dgm:cxn modelId="{D0074419-C662-46BD-AF21-8497F5E3E446}" type="presOf" srcId="{684E5A91-1903-4E0E-AA8E-936285A99C71}" destId="{5BC2AF29-55B8-4AD5-9F43-AC179F0139C5}" srcOrd="0" destOrd="0" presId="urn:microsoft.com/office/officeart/2005/8/layout/hierarchy2"/>
    <dgm:cxn modelId="{A3EDF429-136D-40A6-AA84-C5A4A1A227F4}" srcId="{E7C35A4B-D300-41DE-93E0-1CD9D4A292BB}" destId="{ACC726D7-2313-4302-93F5-15DE81541CB6}" srcOrd="4" destOrd="0" parTransId="{ABE1562B-2647-4701-97BD-7785E16DEB76}" sibTransId="{FFBF7DA8-11FE-4348-BB6E-75A241C4E5E9}"/>
    <dgm:cxn modelId="{AAB9D450-B66E-4CF6-98D8-804B3E0D9E3A}" type="presOf" srcId="{8EBCF56A-AF8B-401B-922E-F4210AAB1032}" destId="{49F0C006-83D5-4DFF-94A7-26BDAF77C470}" srcOrd="0" destOrd="0" presId="urn:microsoft.com/office/officeart/2005/8/layout/hierarchy2"/>
    <dgm:cxn modelId="{122A0958-BDB6-478A-BC46-2A2101B6EC89}" type="presOf" srcId="{48587651-771C-45B3-95A7-2D3332870F00}" destId="{28329007-3332-4060-B583-6E481712CC5F}" srcOrd="0" destOrd="0" presId="urn:microsoft.com/office/officeart/2005/8/layout/hierarchy2"/>
    <dgm:cxn modelId="{5B0863F8-D695-499F-9C2D-4DC9C4DE2A88}" type="presOf" srcId="{8EBCF56A-AF8B-401B-922E-F4210AAB1032}" destId="{93BA37CF-8D37-4A53-8511-9224CEC63D14}" srcOrd="1" destOrd="0" presId="urn:microsoft.com/office/officeart/2005/8/layout/hierarchy2"/>
    <dgm:cxn modelId="{8E3DDB96-963B-4AD9-83CD-CC1EF005F76C}" type="presOf" srcId="{0AF1EFAE-8871-49D9-8981-22CEBFDBB942}" destId="{7572B5FE-765D-46EB-AF18-8C35709A1D2D}" srcOrd="1" destOrd="0" presId="urn:microsoft.com/office/officeart/2005/8/layout/hierarchy2"/>
    <dgm:cxn modelId="{83A78CB8-BD69-4930-BA9B-C6292406C018}" srcId="{33C43453-9180-4A9B-9EB8-8FC7F4961178}" destId="{C40D9C49-488F-44B7-91CF-9C0FF13C029B}" srcOrd="0" destOrd="0" parTransId="{B1CF36F9-9988-4F01-8F2F-50607503F535}" sibTransId="{12366520-E1D2-45AC-9017-320A7A0EB567}"/>
    <dgm:cxn modelId="{4F022547-236B-4599-A3A3-FBF4484D7887}" type="presOf" srcId="{ABC38FCA-4FF3-42D7-A4C6-156139792B89}" destId="{9337C540-ABF0-46F0-A479-D80BDDB3C28D}" srcOrd="1" destOrd="0" presId="urn:microsoft.com/office/officeart/2005/8/layout/hierarchy2"/>
    <dgm:cxn modelId="{C6B00954-5040-4939-8843-1D48917B37E8}" type="presOf" srcId="{27D25679-3CA3-40F9-9280-EB1D054F2422}" destId="{F14F2075-3DBC-4E99-A4E3-36C886837DA1}" srcOrd="0" destOrd="0" presId="urn:microsoft.com/office/officeart/2005/8/layout/hierarchy2"/>
    <dgm:cxn modelId="{611273C1-8E60-44E7-AE97-8B49EAC19505}" type="presOf" srcId="{FF1672C5-30CF-49E5-A34F-E88035B39644}" destId="{8691F61B-BBD7-46F1-A67A-C31D66E67964}" srcOrd="1" destOrd="0" presId="urn:microsoft.com/office/officeart/2005/8/layout/hierarchy2"/>
    <dgm:cxn modelId="{4ABE4CEF-CC21-4FD7-8F94-6DAD1FB5BCB0}" type="presOf" srcId="{6583FEC1-E8B2-457E-A235-4B17B966F74F}" destId="{A99A6CC1-4C4A-48A7-A98F-B75B44321C31}" srcOrd="0" destOrd="0" presId="urn:microsoft.com/office/officeart/2005/8/layout/hierarchy2"/>
    <dgm:cxn modelId="{177F7C05-CF5A-4A1F-9FCB-D4B126B5D087}" type="presOf" srcId="{B759A1F7-4E41-448F-892E-428E2A92413F}" destId="{26A72411-2934-4461-80C6-D32B2FB01D82}" srcOrd="0" destOrd="0" presId="urn:microsoft.com/office/officeart/2005/8/layout/hierarchy2"/>
    <dgm:cxn modelId="{9527E889-DAE0-47DB-9594-1716AA753CA7}" type="presOf" srcId="{4787E02E-D2CC-4743-B5EE-1D829612BDC8}" destId="{C4BB3403-837C-43FE-AABB-92AA857CD00A}" srcOrd="1" destOrd="0" presId="urn:microsoft.com/office/officeart/2005/8/layout/hierarchy2"/>
    <dgm:cxn modelId="{46B50367-8670-44A3-9CBA-73CE78EAB1F0}" type="presOf" srcId="{12153C0A-1388-4B2F-8F92-AB7B0E97C15F}" destId="{4A0D0D28-8516-4B74-BD46-2A28E5511E1D}" srcOrd="1" destOrd="0" presId="urn:microsoft.com/office/officeart/2005/8/layout/hierarchy2"/>
    <dgm:cxn modelId="{C9F9AADE-0ED7-4187-BF2B-6C291FB475A8}" type="presOf" srcId="{77D38EC2-636C-45FA-95FE-D85DA5F45B81}" destId="{4BFCEBEB-5E3E-48B5-ABFE-EB82C040BC24}" srcOrd="0" destOrd="0" presId="urn:microsoft.com/office/officeart/2005/8/layout/hierarchy2"/>
    <dgm:cxn modelId="{452A0560-C173-4F54-B964-DC5DAACEB32F}" type="presOf" srcId="{7C9238EA-8491-411B-8317-49B2A7AD02E0}" destId="{F66500A4-51B6-4FF3-B1BA-0053C4A26EFC}" srcOrd="0" destOrd="0" presId="urn:microsoft.com/office/officeart/2005/8/layout/hierarchy2"/>
    <dgm:cxn modelId="{26FA92F7-55F7-4995-AFD9-B54016D03ECA}" type="presOf" srcId="{041EF916-7E16-4521-B157-F76EA3D0E68A}" destId="{C3FFBAED-E26E-4D59-AC2A-FE83F3C37573}" srcOrd="0" destOrd="0" presId="urn:microsoft.com/office/officeart/2005/8/layout/hierarchy2"/>
    <dgm:cxn modelId="{CEDA0935-4952-43BC-B59D-982D19485581}" type="presOf" srcId="{7404D82D-E539-4446-B5D1-5C746BAEAE9B}" destId="{9A4CBD08-5FC9-4E0C-B66B-BA54C48EA81E}" srcOrd="0" destOrd="0" presId="urn:microsoft.com/office/officeart/2005/8/layout/hierarchy2"/>
    <dgm:cxn modelId="{C8C0872D-7F84-4962-AF95-2BD4DC22EFFF}" srcId="{E1F583EC-5D1C-4EFF-AE59-93ABACD8621A}" destId="{E7C35A4B-D300-41DE-93E0-1CD9D4A292BB}" srcOrd="0" destOrd="0" parTransId="{BB0A4A6B-87BF-49C3-B896-519203A988F3}" sibTransId="{F6DA8A28-0C09-479C-A09E-BB2A38A14E83}"/>
    <dgm:cxn modelId="{D329EE60-50C0-40D9-A42D-B39EFA655569}" type="presOf" srcId="{77D38EC2-636C-45FA-95FE-D85DA5F45B81}" destId="{03324E94-70E5-4927-A2FE-0DFB0ABB67E9}" srcOrd="1" destOrd="0" presId="urn:microsoft.com/office/officeart/2005/8/layout/hierarchy2"/>
    <dgm:cxn modelId="{BD1C8735-4C8A-4CF1-B2B7-CD9EA6821FCF}" srcId="{041EF916-7E16-4521-B157-F76EA3D0E68A}" destId="{B759A1F7-4E41-448F-892E-428E2A92413F}" srcOrd="0" destOrd="0" parTransId="{350B06B0-1D57-4F53-99C2-E194E86F081B}" sibTransId="{0EEAADBE-2264-4589-89DC-32D103EFAFA5}"/>
    <dgm:cxn modelId="{98CB2C1F-E2B1-43A3-BC9C-760A93D0876E}" type="presOf" srcId="{6583FEC1-E8B2-457E-A235-4B17B966F74F}" destId="{0274ED45-424F-4C17-A7AB-5D30F37350A6}" srcOrd="1" destOrd="0" presId="urn:microsoft.com/office/officeart/2005/8/layout/hierarchy2"/>
    <dgm:cxn modelId="{18755D10-E07F-4670-A047-76FD5DBA85DA}" type="presOf" srcId="{C40D9C49-488F-44B7-91CF-9C0FF13C029B}" destId="{53652478-094C-4679-B2DC-568EC1681805}" srcOrd="0" destOrd="0" presId="urn:microsoft.com/office/officeart/2005/8/layout/hierarchy2"/>
    <dgm:cxn modelId="{2E896605-C39F-43F1-BC65-7C69AEDA7776}" type="presOf" srcId="{13DB5632-377D-4A6E-99AE-D1F91C2C685D}" destId="{12720A3F-4606-462C-96DB-5A5EEAF01533}" srcOrd="0" destOrd="0" presId="urn:microsoft.com/office/officeart/2005/8/layout/hierarchy2"/>
    <dgm:cxn modelId="{FA20E8FE-CF60-491F-8B17-216202EA36AC}" type="presOf" srcId="{B1CF36F9-9988-4F01-8F2F-50607503F535}" destId="{2401DB88-AEFB-4698-BE56-83E46D1DFCA2}" srcOrd="0" destOrd="0" presId="urn:microsoft.com/office/officeart/2005/8/layout/hierarchy2"/>
    <dgm:cxn modelId="{82875151-FFB2-4736-B089-214871EF6F41}" type="presOf" srcId="{147974DE-0E69-4D40-81B3-CDB940623601}" destId="{417A2D32-FEA1-4A07-AE66-2C8ED1FE3ED2}" srcOrd="0" destOrd="0" presId="urn:microsoft.com/office/officeart/2005/8/layout/hierarchy2"/>
    <dgm:cxn modelId="{30ECDA1E-9B5F-467B-8BAD-4317C517669E}" srcId="{E7C35A4B-D300-41DE-93E0-1CD9D4A292BB}" destId="{0D8C0492-AF41-420D-A438-1859CC92189C}" srcOrd="0" destOrd="0" parTransId="{12153C0A-1388-4B2F-8F92-AB7B0E97C15F}" sibTransId="{6D476C1A-764E-4FA0-8881-16EE440E6239}"/>
    <dgm:cxn modelId="{9363B878-01A0-4B50-BAE4-2F597524BF93}" type="presOf" srcId="{33C43453-9180-4A9B-9EB8-8FC7F4961178}" destId="{F5BA2502-8DC7-4D8E-BEA1-473C45E76811}" srcOrd="0" destOrd="0" presId="urn:microsoft.com/office/officeart/2005/8/layout/hierarchy2"/>
    <dgm:cxn modelId="{22AEA9AB-9EA4-45AF-94F7-2D15606B8AF4}" srcId="{ACC726D7-2313-4302-93F5-15DE81541CB6}" destId="{684E5A91-1903-4E0E-AA8E-936285A99C71}" srcOrd="0" destOrd="0" parTransId="{ABC38FCA-4FF3-42D7-A4C6-156139792B89}" sibTransId="{63047B71-3E56-433D-868F-590B8816149E}"/>
    <dgm:cxn modelId="{E38F4A6C-ADA0-4F15-8C05-0B82633CA416}" srcId="{0D8C0492-AF41-420D-A438-1859CC92189C}" destId="{5AE76E2B-0577-43E9-8464-AB7D8544E450}" srcOrd="0" destOrd="0" parTransId="{7404D82D-E539-4446-B5D1-5C746BAEAE9B}" sibTransId="{3EE38DF8-EE0E-4800-9D8C-D6B12975BC38}"/>
    <dgm:cxn modelId="{FC28C850-7F3C-440E-AD9C-9A20008D1E0D}" srcId="{E7C35A4B-D300-41DE-93E0-1CD9D4A292BB}" destId="{33C43453-9180-4A9B-9EB8-8FC7F4961178}" srcOrd="2" destOrd="0" parTransId="{77D38EC2-636C-45FA-95FE-D85DA5F45B81}" sibTransId="{CC85B56F-F6D9-48D6-BA44-B2B3B778B797}"/>
    <dgm:cxn modelId="{9209F664-5DA4-4C13-AE76-4C1951227266}" srcId="{E7C35A4B-D300-41DE-93E0-1CD9D4A292BB}" destId="{7C9238EA-8491-411B-8317-49B2A7AD02E0}" srcOrd="6" destOrd="0" parTransId="{0AF1EFAE-8871-49D9-8981-22CEBFDBB942}" sibTransId="{8566A49D-1A8A-4F56-9B0D-C2BB4A71FD5F}"/>
    <dgm:cxn modelId="{3A7DF1BE-2C0F-48F9-B1FE-DDF960220FCB}" type="presOf" srcId="{350B06B0-1D57-4F53-99C2-E194E86F081B}" destId="{48C92C77-0962-434E-827A-66BBC6185202}" srcOrd="1" destOrd="0" presId="urn:microsoft.com/office/officeart/2005/8/layout/hierarchy2"/>
    <dgm:cxn modelId="{404C6F16-E8A7-4131-80CD-145F64E69931}" type="presOf" srcId="{4787E02E-D2CC-4743-B5EE-1D829612BDC8}" destId="{5EFB9A2E-45FB-49F7-8730-EC142C6B83A8}" srcOrd="0" destOrd="0" presId="urn:microsoft.com/office/officeart/2005/8/layout/hierarchy2"/>
    <dgm:cxn modelId="{0B277B14-FCC9-4024-8346-E0B184307E2D}" type="presOf" srcId="{5AE76E2B-0577-43E9-8464-AB7D8544E450}" destId="{0E6AAB1D-62F5-4EC8-9ABD-CA37F0EF4088}" srcOrd="0" destOrd="0" presId="urn:microsoft.com/office/officeart/2005/8/layout/hierarchy2"/>
    <dgm:cxn modelId="{0E4F29AE-5591-47D7-871C-74E0B2F1B9CF}" type="presOf" srcId="{350B06B0-1D57-4F53-99C2-E194E86F081B}" destId="{1EE15565-5A42-4988-99AE-4AEA8333AB0A}" srcOrd="0" destOrd="0" presId="urn:microsoft.com/office/officeart/2005/8/layout/hierarchy2"/>
    <dgm:cxn modelId="{AA1979F9-198B-420A-8C8E-E4F1445C810C}" srcId="{7C9238EA-8491-411B-8317-49B2A7AD02E0}" destId="{147974DE-0E69-4D40-81B3-CDB940623601}" srcOrd="0" destOrd="0" parTransId="{3696634E-7CFD-4029-9C6C-029268B01716}" sibTransId="{B72AD437-47AD-4D94-8D2F-02471C28026F}"/>
    <dgm:cxn modelId="{D5ED3447-80D4-4C75-8B5C-5B4DCDA1FFD8}" srcId="{E7C35A4B-D300-41DE-93E0-1CD9D4A292BB}" destId="{27D25679-3CA3-40F9-9280-EB1D054F2422}" srcOrd="1" destOrd="0" parTransId="{C49C5E53-109B-40DF-90D8-55649E9C905D}" sibTransId="{6C3A2A99-70AE-44C0-A3D2-8F26EBA61B07}"/>
    <dgm:cxn modelId="{57FA8324-BF45-443B-B1C8-1A250B609029}" type="presOf" srcId="{0AF1EFAE-8871-49D9-8981-22CEBFDBB942}" destId="{933E9B1A-A576-49F8-9BBA-2647B7BACF5A}" srcOrd="0" destOrd="0" presId="urn:microsoft.com/office/officeart/2005/8/layout/hierarchy2"/>
    <dgm:cxn modelId="{7F151F55-4EE3-48C5-827E-9DBA81B1EE26}" srcId="{E7C35A4B-D300-41DE-93E0-1CD9D4A292BB}" destId="{041EF916-7E16-4521-B157-F76EA3D0E68A}" srcOrd="3" destOrd="0" parTransId="{4787E02E-D2CC-4743-B5EE-1D829612BDC8}" sibTransId="{D32C1F33-C244-4D7A-B65E-A2F635B13651}"/>
    <dgm:cxn modelId="{369C8F70-5688-4CE6-A3B5-94515A94F7ED}" type="presOf" srcId="{E1F583EC-5D1C-4EFF-AE59-93ABACD8621A}" destId="{844E705A-8E3D-4713-BA0A-C8AA131E726E}" srcOrd="0" destOrd="0" presId="urn:microsoft.com/office/officeart/2005/8/layout/hierarchy2"/>
    <dgm:cxn modelId="{7791BF79-070A-455C-B792-F12324B1043A}" type="presOf" srcId="{7404D82D-E539-4446-B5D1-5C746BAEAE9B}" destId="{98B5D40D-9734-4E0C-B718-653E7F90EAE8}" srcOrd="1" destOrd="0" presId="urn:microsoft.com/office/officeart/2005/8/layout/hierarchy2"/>
    <dgm:cxn modelId="{B0AFD523-6736-4542-933D-643C37F0330C}" type="presOf" srcId="{3696634E-7CFD-4029-9C6C-029268B01716}" destId="{A48D696A-0CEA-4662-ADA3-C4DA92920420}" srcOrd="1" destOrd="0" presId="urn:microsoft.com/office/officeart/2005/8/layout/hierarchy2"/>
    <dgm:cxn modelId="{8A7CCE17-DD92-4928-ADAA-F322BC54D541}" type="presOf" srcId="{12153C0A-1388-4B2F-8F92-AB7B0E97C15F}" destId="{1B9227CF-3604-445A-ABF2-B59937110F1F}" srcOrd="0" destOrd="0" presId="urn:microsoft.com/office/officeart/2005/8/layout/hierarchy2"/>
    <dgm:cxn modelId="{DC0D2999-9B33-464C-A699-27B569D20D27}" type="presOf" srcId="{E7C35A4B-D300-41DE-93E0-1CD9D4A292BB}" destId="{34D3FB44-E993-47D2-8EF7-87B9F84F62D3}" srcOrd="0" destOrd="0" presId="urn:microsoft.com/office/officeart/2005/8/layout/hierarchy2"/>
    <dgm:cxn modelId="{E536F07E-CD60-468F-8D30-00D476411FA5}" type="presOf" srcId="{B1CF36F9-9988-4F01-8F2F-50607503F535}" destId="{1096488A-3D51-4367-B940-165E39920D2D}" srcOrd="1" destOrd="0" presId="urn:microsoft.com/office/officeart/2005/8/layout/hierarchy2"/>
    <dgm:cxn modelId="{960D8EA4-C409-44AE-9571-D436DFD442C1}" type="presOf" srcId="{3696634E-7CFD-4029-9C6C-029268B01716}" destId="{B71FB170-DB9B-4B5D-BF3A-B13C9AE94D3A}" srcOrd="0" destOrd="0" presId="urn:microsoft.com/office/officeart/2005/8/layout/hierarchy2"/>
    <dgm:cxn modelId="{AEE0B4DA-91D5-4B39-9D5D-F146F975F2C1}" type="presOf" srcId="{ABE1562B-2647-4701-97BD-7785E16DEB76}" destId="{A9ABBBF9-2A41-4A93-ACE5-AB1A373F8963}" srcOrd="1" destOrd="0" presId="urn:microsoft.com/office/officeart/2005/8/layout/hierarchy2"/>
    <dgm:cxn modelId="{01D03A81-11D7-48C4-91C8-56020CEE803A}" type="presOf" srcId="{C49C5E53-109B-40DF-90D8-55649E9C905D}" destId="{84AEC77D-848C-4F5F-9836-859CDBCA2378}" srcOrd="0" destOrd="0" presId="urn:microsoft.com/office/officeart/2005/8/layout/hierarchy2"/>
    <dgm:cxn modelId="{A4C0C4DF-48B2-48DC-ACEB-A9EF6683CBE4}" type="presOf" srcId="{ABE1562B-2647-4701-97BD-7785E16DEB76}" destId="{808E50A3-D399-4276-ABE8-8C3EC8C3F8C2}" srcOrd="0" destOrd="0" presId="urn:microsoft.com/office/officeart/2005/8/layout/hierarchy2"/>
    <dgm:cxn modelId="{8F821493-E2E3-478B-BC34-D855718957E6}" type="presOf" srcId="{ACC726D7-2313-4302-93F5-15DE81541CB6}" destId="{B70B5F0B-D514-4CB0-8DE7-31C2B4C49833}" srcOrd="0" destOrd="0" presId="urn:microsoft.com/office/officeart/2005/8/layout/hierarchy2"/>
    <dgm:cxn modelId="{C29E3EC6-572D-4386-8526-16340C4F649F}" srcId="{E7C35A4B-D300-41DE-93E0-1CD9D4A292BB}" destId="{5ADA2A9D-EB0E-4270-80BB-E6A64528C58E}" srcOrd="5" destOrd="0" parTransId="{6583FEC1-E8B2-457E-A235-4B17B966F74F}" sibTransId="{788F8A83-78F1-4602-8CD6-79ADFE8765B2}"/>
    <dgm:cxn modelId="{6DF199D0-AC60-4CA0-BB3B-900F41C13F75}" type="presOf" srcId="{5ADA2A9D-EB0E-4270-80BB-E6A64528C58E}" destId="{5085759E-E28E-4D93-855A-ED5714897D15}" srcOrd="0" destOrd="0" presId="urn:microsoft.com/office/officeart/2005/8/layout/hierarchy2"/>
    <dgm:cxn modelId="{B3AABCC0-84D4-47F6-8EBD-0CA98D5FF218}" type="presOf" srcId="{0D8C0492-AF41-420D-A438-1859CC92189C}" destId="{06853E16-20FA-428B-97AC-0EE4C78B4DBA}" srcOrd="0" destOrd="0" presId="urn:microsoft.com/office/officeart/2005/8/layout/hierarchy2"/>
    <dgm:cxn modelId="{1187D27B-EED5-430A-A336-8DAFBD5EE481}" srcId="{27D25679-3CA3-40F9-9280-EB1D054F2422}" destId="{13DB5632-377D-4A6E-99AE-D1F91C2C685D}" srcOrd="0" destOrd="0" parTransId="{8EBCF56A-AF8B-401B-922E-F4210AAB1032}" sibTransId="{C782C4A1-5CEA-439E-99F5-00F6559682C6}"/>
    <dgm:cxn modelId="{E118FE23-FF1C-44C2-B88B-CF07DAF66361}" type="presOf" srcId="{C49C5E53-109B-40DF-90D8-55649E9C905D}" destId="{EBFD9C9B-AFAC-49A1-BF60-DDE2B97BE407}" srcOrd="1" destOrd="0" presId="urn:microsoft.com/office/officeart/2005/8/layout/hierarchy2"/>
    <dgm:cxn modelId="{ED2BB550-0158-4C3A-8032-F77F5E1E2A35}" type="presOf" srcId="{FF1672C5-30CF-49E5-A34F-E88035B39644}" destId="{2237E638-9FE1-48E5-9E67-3281C20CF606}" srcOrd="0" destOrd="0" presId="urn:microsoft.com/office/officeart/2005/8/layout/hierarchy2"/>
    <dgm:cxn modelId="{946CBD3B-3159-401F-A85F-E94214D4CB11}" type="presOf" srcId="{ABC38FCA-4FF3-42D7-A4C6-156139792B89}" destId="{2F565A95-B536-4CE6-8244-EBF3EDEAB63F}" srcOrd="0" destOrd="0" presId="urn:microsoft.com/office/officeart/2005/8/layout/hierarchy2"/>
    <dgm:cxn modelId="{B983A7F2-A900-47CD-A925-1B1E1C51DF1A}" srcId="{5ADA2A9D-EB0E-4270-80BB-E6A64528C58E}" destId="{48587651-771C-45B3-95A7-2D3332870F00}" srcOrd="0" destOrd="0" parTransId="{FF1672C5-30CF-49E5-A34F-E88035B39644}" sibTransId="{7466DCB3-4C53-4546-A77E-345E1D33257D}"/>
    <dgm:cxn modelId="{61FD7A98-CED2-4403-9A95-CBE74E738D33}" type="presParOf" srcId="{844E705A-8E3D-4713-BA0A-C8AA131E726E}" destId="{766756A1-B20E-4487-B51B-9D2161DF0FB7}" srcOrd="0" destOrd="0" presId="urn:microsoft.com/office/officeart/2005/8/layout/hierarchy2"/>
    <dgm:cxn modelId="{F7C6AE23-0DC5-4679-A3D3-B92284AB9B22}" type="presParOf" srcId="{766756A1-B20E-4487-B51B-9D2161DF0FB7}" destId="{34D3FB44-E993-47D2-8EF7-87B9F84F62D3}" srcOrd="0" destOrd="0" presId="urn:microsoft.com/office/officeart/2005/8/layout/hierarchy2"/>
    <dgm:cxn modelId="{C0E8EDE1-4267-4AF6-B0C5-89DE1623E931}" type="presParOf" srcId="{766756A1-B20E-4487-B51B-9D2161DF0FB7}" destId="{170F6C93-E68E-44C9-8410-E4F305797DDD}" srcOrd="1" destOrd="0" presId="urn:microsoft.com/office/officeart/2005/8/layout/hierarchy2"/>
    <dgm:cxn modelId="{B57C5884-C59E-4361-8C9B-2BBE24398334}" type="presParOf" srcId="{170F6C93-E68E-44C9-8410-E4F305797DDD}" destId="{1B9227CF-3604-445A-ABF2-B59937110F1F}" srcOrd="0" destOrd="0" presId="urn:microsoft.com/office/officeart/2005/8/layout/hierarchy2"/>
    <dgm:cxn modelId="{6EEDE925-2908-4F98-9D0F-6A56810B8940}" type="presParOf" srcId="{1B9227CF-3604-445A-ABF2-B59937110F1F}" destId="{4A0D0D28-8516-4B74-BD46-2A28E5511E1D}" srcOrd="0" destOrd="0" presId="urn:microsoft.com/office/officeart/2005/8/layout/hierarchy2"/>
    <dgm:cxn modelId="{05445662-BE03-4078-8D9C-A76CD1A7E579}" type="presParOf" srcId="{170F6C93-E68E-44C9-8410-E4F305797DDD}" destId="{3BBC0528-7FCA-4B9C-AC34-8129FBF49194}" srcOrd="1" destOrd="0" presId="urn:microsoft.com/office/officeart/2005/8/layout/hierarchy2"/>
    <dgm:cxn modelId="{748AB5B9-687B-4C75-A9A8-99660527CCC8}" type="presParOf" srcId="{3BBC0528-7FCA-4B9C-AC34-8129FBF49194}" destId="{06853E16-20FA-428B-97AC-0EE4C78B4DBA}" srcOrd="0" destOrd="0" presId="urn:microsoft.com/office/officeart/2005/8/layout/hierarchy2"/>
    <dgm:cxn modelId="{0C9F954D-AF6A-45D0-B1D6-9E4BC113E3E8}" type="presParOf" srcId="{3BBC0528-7FCA-4B9C-AC34-8129FBF49194}" destId="{4BD47568-F644-4D9B-84F0-EE2EBA18F082}" srcOrd="1" destOrd="0" presId="urn:microsoft.com/office/officeart/2005/8/layout/hierarchy2"/>
    <dgm:cxn modelId="{44557BA0-0958-4A26-8E67-849E904E1B80}" type="presParOf" srcId="{4BD47568-F644-4D9B-84F0-EE2EBA18F082}" destId="{9A4CBD08-5FC9-4E0C-B66B-BA54C48EA81E}" srcOrd="0" destOrd="0" presId="urn:microsoft.com/office/officeart/2005/8/layout/hierarchy2"/>
    <dgm:cxn modelId="{08E5DD2E-03BD-49A9-A09A-333DE68FDFD7}" type="presParOf" srcId="{9A4CBD08-5FC9-4E0C-B66B-BA54C48EA81E}" destId="{98B5D40D-9734-4E0C-B718-653E7F90EAE8}" srcOrd="0" destOrd="0" presId="urn:microsoft.com/office/officeart/2005/8/layout/hierarchy2"/>
    <dgm:cxn modelId="{309ABDDB-ED92-4188-8F15-511C176E5EAA}" type="presParOf" srcId="{4BD47568-F644-4D9B-84F0-EE2EBA18F082}" destId="{B2FC82B5-7FA4-4238-AF2F-183E67373591}" srcOrd="1" destOrd="0" presId="urn:microsoft.com/office/officeart/2005/8/layout/hierarchy2"/>
    <dgm:cxn modelId="{A7841502-7483-46C5-86E0-A88650C9DF5C}" type="presParOf" srcId="{B2FC82B5-7FA4-4238-AF2F-183E67373591}" destId="{0E6AAB1D-62F5-4EC8-9ABD-CA37F0EF4088}" srcOrd="0" destOrd="0" presId="urn:microsoft.com/office/officeart/2005/8/layout/hierarchy2"/>
    <dgm:cxn modelId="{5B24B82A-881F-4658-A431-9E2FA3AD0CFC}" type="presParOf" srcId="{B2FC82B5-7FA4-4238-AF2F-183E67373591}" destId="{8022D6E6-1835-4820-AF3C-81C464742FBF}" srcOrd="1" destOrd="0" presId="urn:microsoft.com/office/officeart/2005/8/layout/hierarchy2"/>
    <dgm:cxn modelId="{48ED5090-DE80-44E3-A7FD-A1447569414A}" type="presParOf" srcId="{170F6C93-E68E-44C9-8410-E4F305797DDD}" destId="{84AEC77D-848C-4F5F-9836-859CDBCA2378}" srcOrd="2" destOrd="0" presId="urn:microsoft.com/office/officeart/2005/8/layout/hierarchy2"/>
    <dgm:cxn modelId="{7ACF1F4E-BF86-46F9-AEFD-3852A68D2F91}" type="presParOf" srcId="{84AEC77D-848C-4F5F-9836-859CDBCA2378}" destId="{EBFD9C9B-AFAC-49A1-BF60-DDE2B97BE407}" srcOrd="0" destOrd="0" presId="urn:microsoft.com/office/officeart/2005/8/layout/hierarchy2"/>
    <dgm:cxn modelId="{25CC59B6-144C-488F-A810-A930639D117D}" type="presParOf" srcId="{170F6C93-E68E-44C9-8410-E4F305797DDD}" destId="{02EE7D72-2F9C-4F69-AC7B-91B4E5049BF7}" srcOrd="3" destOrd="0" presId="urn:microsoft.com/office/officeart/2005/8/layout/hierarchy2"/>
    <dgm:cxn modelId="{C762A44A-0F0B-4515-A6DC-DB0C179E040A}" type="presParOf" srcId="{02EE7D72-2F9C-4F69-AC7B-91B4E5049BF7}" destId="{F14F2075-3DBC-4E99-A4E3-36C886837DA1}" srcOrd="0" destOrd="0" presId="urn:microsoft.com/office/officeart/2005/8/layout/hierarchy2"/>
    <dgm:cxn modelId="{046DED10-F51F-48DA-AA0C-ECA049015391}" type="presParOf" srcId="{02EE7D72-2F9C-4F69-AC7B-91B4E5049BF7}" destId="{308D178D-F508-4624-8948-B50A16D796FD}" srcOrd="1" destOrd="0" presId="urn:microsoft.com/office/officeart/2005/8/layout/hierarchy2"/>
    <dgm:cxn modelId="{31A7EF07-0DC6-4E87-BEF0-90F90A425421}" type="presParOf" srcId="{308D178D-F508-4624-8948-B50A16D796FD}" destId="{49F0C006-83D5-4DFF-94A7-26BDAF77C470}" srcOrd="0" destOrd="0" presId="urn:microsoft.com/office/officeart/2005/8/layout/hierarchy2"/>
    <dgm:cxn modelId="{62FE8E50-70AA-449C-AFBB-541F3AB5A409}" type="presParOf" srcId="{49F0C006-83D5-4DFF-94A7-26BDAF77C470}" destId="{93BA37CF-8D37-4A53-8511-9224CEC63D14}" srcOrd="0" destOrd="0" presId="urn:microsoft.com/office/officeart/2005/8/layout/hierarchy2"/>
    <dgm:cxn modelId="{C3C122B7-1149-4EDA-933A-C32D1574806B}" type="presParOf" srcId="{308D178D-F508-4624-8948-B50A16D796FD}" destId="{290D2108-32B0-4E2C-BC74-440D6836A46C}" srcOrd="1" destOrd="0" presId="urn:microsoft.com/office/officeart/2005/8/layout/hierarchy2"/>
    <dgm:cxn modelId="{6A2C36C3-43A1-46A5-8538-B0423D7ED2B8}" type="presParOf" srcId="{290D2108-32B0-4E2C-BC74-440D6836A46C}" destId="{12720A3F-4606-462C-96DB-5A5EEAF01533}" srcOrd="0" destOrd="0" presId="urn:microsoft.com/office/officeart/2005/8/layout/hierarchy2"/>
    <dgm:cxn modelId="{F89B5A67-76C3-4EF8-B849-28BD6A0BCE10}" type="presParOf" srcId="{290D2108-32B0-4E2C-BC74-440D6836A46C}" destId="{AC4E658D-26D4-4A9F-9BB0-D99FA0E43B21}" srcOrd="1" destOrd="0" presId="urn:microsoft.com/office/officeart/2005/8/layout/hierarchy2"/>
    <dgm:cxn modelId="{53EFE27C-A575-436D-BF15-2306D973E162}" type="presParOf" srcId="{170F6C93-E68E-44C9-8410-E4F305797DDD}" destId="{4BFCEBEB-5E3E-48B5-ABFE-EB82C040BC24}" srcOrd="4" destOrd="0" presId="urn:microsoft.com/office/officeart/2005/8/layout/hierarchy2"/>
    <dgm:cxn modelId="{2F7930D3-03BC-4949-AEB6-DE086777319C}" type="presParOf" srcId="{4BFCEBEB-5E3E-48B5-ABFE-EB82C040BC24}" destId="{03324E94-70E5-4927-A2FE-0DFB0ABB67E9}" srcOrd="0" destOrd="0" presId="urn:microsoft.com/office/officeart/2005/8/layout/hierarchy2"/>
    <dgm:cxn modelId="{0F1E4C98-0FAE-4EE4-A625-C18AF700A360}" type="presParOf" srcId="{170F6C93-E68E-44C9-8410-E4F305797DDD}" destId="{6EB3B615-B31A-4025-81CA-512926B98FCA}" srcOrd="5" destOrd="0" presId="urn:microsoft.com/office/officeart/2005/8/layout/hierarchy2"/>
    <dgm:cxn modelId="{CA629717-CE1A-4A0F-BFB3-E86302E30651}" type="presParOf" srcId="{6EB3B615-B31A-4025-81CA-512926B98FCA}" destId="{F5BA2502-8DC7-4D8E-BEA1-473C45E76811}" srcOrd="0" destOrd="0" presId="urn:microsoft.com/office/officeart/2005/8/layout/hierarchy2"/>
    <dgm:cxn modelId="{05013221-B5C8-4F57-8B81-52C429563251}" type="presParOf" srcId="{6EB3B615-B31A-4025-81CA-512926B98FCA}" destId="{189EC9CF-816B-4947-90BA-CF0280344E1E}" srcOrd="1" destOrd="0" presId="urn:microsoft.com/office/officeart/2005/8/layout/hierarchy2"/>
    <dgm:cxn modelId="{806738A0-F635-477C-8920-A56785F04862}" type="presParOf" srcId="{189EC9CF-816B-4947-90BA-CF0280344E1E}" destId="{2401DB88-AEFB-4698-BE56-83E46D1DFCA2}" srcOrd="0" destOrd="0" presId="urn:microsoft.com/office/officeart/2005/8/layout/hierarchy2"/>
    <dgm:cxn modelId="{EA64AB37-4BDF-47DC-BE14-6621164EAACC}" type="presParOf" srcId="{2401DB88-AEFB-4698-BE56-83E46D1DFCA2}" destId="{1096488A-3D51-4367-B940-165E39920D2D}" srcOrd="0" destOrd="0" presId="urn:microsoft.com/office/officeart/2005/8/layout/hierarchy2"/>
    <dgm:cxn modelId="{C5EAD1A6-5EA7-4CF7-8560-6E8418732540}" type="presParOf" srcId="{189EC9CF-816B-4947-90BA-CF0280344E1E}" destId="{1C449E6F-4DD5-4AFC-B464-D46B82135B20}" srcOrd="1" destOrd="0" presId="urn:microsoft.com/office/officeart/2005/8/layout/hierarchy2"/>
    <dgm:cxn modelId="{33C26216-74CE-4C93-8313-65C2572DE65A}" type="presParOf" srcId="{1C449E6F-4DD5-4AFC-B464-D46B82135B20}" destId="{53652478-094C-4679-B2DC-568EC1681805}" srcOrd="0" destOrd="0" presId="urn:microsoft.com/office/officeart/2005/8/layout/hierarchy2"/>
    <dgm:cxn modelId="{076941A9-9DF4-4B56-B4AF-29D3FE12386B}" type="presParOf" srcId="{1C449E6F-4DD5-4AFC-B464-D46B82135B20}" destId="{EE14CBA9-9EF8-49ED-8A92-357F9E6D7213}" srcOrd="1" destOrd="0" presId="urn:microsoft.com/office/officeart/2005/8/layout/hierarchy2"/>
    <dgm:cxn modelId="{CA31D260-ED6B-450F-B753-0D3388FF855B}" type="presParOf" srcId="{170F6C93-E68E-44C9-8410-E4F305797DDD}" destId="{5EFB9A2E-45FB-49F7-8730-EC142C6B83A8}" srcOrd="6" destOrd="0" presId="urn:microsoft.com/office/officeart/2005/8/layout/hierarchy2"/>
    <dgm:cxn modelId="{179BF656-3E54-42A2-B6B0-BE75DF6A1345}" type="presParOf" srcId="{5EFB9A2E-45FB-49F7-8730-EC142C6B83A8}" destId="{C4BB3403-837C-43FE-AABB-92AA857CD00A}" srcOrd="0" destOrd="0" presId="urn:microsoft.com/office/officeart/2005/8/layout/hierarchy2"/>
    <dgm:cxn modelId="{09AC3BC4-9348-4060-A6D9-AC8C73252A1C}" type="presParOf" srcId="{170F6C93-E68E-44C9-8410-E4F305797DDD}" destId="{4EBF4034-0B69-43DE-9656-037DBAE24CB2}" srcOrd="7" destOrd="0" presId="urn:microsoft.com/office/officeart/2005/8/layout/hierarchy2"/>
    <dgm:cxn modelId="{C5F4BEBB-663A-4F88-AA3A-82C3AA0C840E}" type="presParOf" srcId="{4EBF4034-0B69-43DE-9656-037DBAE24CB2}" destId="{C3FFBAED-E26E-4D59-AC2A-FE83F3C37573}" srcOrd="0" destOrd="0" presId="urn:microsoft.com/office/officeart/2005/8/layout/hierarchy2"/>
    <dgm:cxn modelId="{4DF0FD27-2A3B-4455-B0DE-D09C08FC70B3}" type="presParOf" srcId="{4EBF4034-0B69-43DE-9656-037DBAE24CB2}" destId="{2558C528-8E97-460C-A6E8-EDB6B346527B}" srcOrd="1" destOrd="0" presId="urn:microsoft.com/office/officeart/2005/8/layout/hierarchy2"/>
    <dgm:cxn modelId="{B47AA11C-E0CD-446D-9ACC-85343D7E62DB}" type="presParOf" srcId="{2558C528-8E97-460C-A6E8-EDB6B346527B}" destId="{1EE15565-5A42-4988-99AE-4AEA8333AB0A}" srcOrd="0" destOrd="0" presId="urn:microsoft.com/office/officeart/2005/8/layout/hierarchy2"/>
    <dgm:cxn modelId="{D6A675D3-6DD1-4C0B-8DCC-44EC8FA20C98}" type="presParOf" srcId="{1EE15565-5A42-4988-99AE-4AEA8333AB0A}" destId="{48C92C77-0962-434E-827A-66BBC6185202}" srcOrd="0" destOrd="0" presId="urn:microsoft.com/office/officeart/2005/8/layout/hierarchy2"/>
    <dgm:cxn modelId="{9B586D22-3B65-482E-9C9B-610ED41EE5ED}" type="presParOf" srcId="{2558C528-8E97-460C-A6E8-EDB6B346527B}" destId="{4301B569-420C-434E-B859-387E96FEEC26}" srcOrd="1" destOrd="0" presId="urn:microsoft.com/office/officeart/2005/8/layout/hierarchy2"/>
    <dgm:cxn modelId="{7E7B3429-7D7B-401E-A8CD-149CC9C57F05}" type="presParOf" srcId="{4301B569-420C-434E-B859-387E96FEEC26}" destId="{26A72411-2934-4461-80C6-D32B2FB01D82}" srcOrd="0" destOrd="0" presId="urn:microsoft.com/office/officeart/2005/8/layout/hierarchy2"/>
    <dgm:cxn modelId="{20AECC74-C2D6-4C3B-8114-809D4C00041A}" type="presParOf" srcId="{4301B569-420C-434E-B859-387E96FEEC26}" destId="{A4E206D3-223C-4C39-85AE-2DEEB89328FD}" srcOrd="1" destOrd="0" presId="urn:microsoft.com/office/officeart/2005/8/layout/hierarchy2"/>
    <dgm:cxn modelId="{BBFE2685-3E39-4170-A9FE-DECEAC5DE329}" type="presParOf" srcId="{170F6C93-E68E-44C9-8410-E4F305797DDD}" destId="{808E50A3-D399-4276-ABE8-8C3EC8C3F8C2}" srcOrd="8" destOrd="0" presId="urn:microsoft.com/office/officeart/2005/8/layout/hierarchy2"/>
    <dgm:cxn modelId="{CF8B5B15-942C-4892-95B8-AFE4C3B65618}" type="presParOf" srcId="{808E50A3-D399-4276-ABE8-8C3EC8C3F8C2}" destId="{A9ABBBF9-2A41-4A93-ACE5-AB1A373F8963}" srcOrd="0" destOrd="0" presId="urn:microsoft.com/office/officeart/2005/8/layout/hierarchy2"/>
    <dgm:cxn modelId="{6FE3B4B8-C1C8-4E64-A1AF-C498AC5FD24B}" type="presParOf" srcId="{170F6C93-E68E-44C9-8410-E4F305797DDD}" destId="{07D03161-D158-4DCD-8B2C-BE3A3E18C2D8}" srcOrd="9" destOrd="0" presId="urn:microsoft.com/office/officeart/2005/8/layout/hierarchy2"/>
    <dgm:cxn modelId="{FEB9B6CD-C9CD-4B60-9900-BBE4E6999807}" type="presParOf" srcId="{07D03161-D158-4DCD-8B2C-BE3A3E18C2D8}" destId="{B70B5F0B-D514-4CB0-8DE7-31C2B4C49833}" srcOrd="0" destOrd="0" presId="urn:microsoft.com/office/officeart/2005/8/layout/hierarchy2"/>
    <dgm:cxn modelId="{FDCD0A61-05D6-465F-85B4-E548B228D9F7}" type="presParOf" srcId="{07D03161-D158-4DCD-8B2C-BE3A3E18C2D8}" destId="{195B38D8-72AF-41D6-B627-7647D44BDD2B}" srcOrd="1" destOrd="0" presId="urn:microsoft.com/office/officeart/2005/8/layout/hierarchy2"/>
    <dgm:cxn modelId="{69E31A19-E5E8-448F-8172-428122C702E7}" type="presParOf" srcId="{195B38D8-72AF-41D6-B627-7647D44BDD2B}" destId="{2F565A95-B536-4CE6-8244-EBF3EDEAB63F}" srcOrd="0" destOrd="0" presId="urn:microsoft.com/office/officeart/2005/8/layout/hierarchy2"/>
    <dgm:cxn modelId="{B082C35F-98B3-4547-865E-39C9D35FA79C}" type="presParOf" srcId="{2F565A95-B536-4CE6-8244-EBF3EDEAB63F}" destId="{9337C540-ABF0-46F0-A479-D80BDDB3C28D}" srcOrd="0" destOrd="0" presId="urn:microsoft.com/office/officeart/2005/8/layout/hierarchy2"/>
    <dgm:cxn modelId="{01BD9ECA-91C8-41BD-B0BE-7C46CC0ED78B}" type="presParOf" srcId="{195B38D8-72AF-41D6-B627-7647D44BDD2B}" destId="{AB1BEF81-06E9-4BF8-B618-59BA7888E60D}" srcOrd="1" destOrd="0" presId="urn:microsoft.com/office/officeart/2005/8/layout/hierarchy2"/>
    <dgm:cxn modelId="{A46E317E-9D88-430A-AB27-C1834A51CDD1}" type="presParOf" srcId="{AB1BEF81-06E9-4BF8-B618-59BA7888E60D}" destId="{5BC2AF29-55B8-4AD5-9F43-AC179F0139C5}" srcOrd="0" destOrd="0" presId="urn:microsoft.com/office/officeart/2005/8/layout/hierarchy2"/>
    <dgm:cxn modelId="{05D44560-82D0-4AFA-9EC0-1B6D63726835}" type="presParOf" srcId="{AB1BEF81-06E9-4BF8-B618-59BA7888E60D}" destId="{4BB4106A-1A33-49F9-A56B-23901738F095}" srcOrd="1" destOrd="0" presId="urn:microsoft.com/office/officeart/2005/8/layout/hierarchy2"/>
    <dgm:cxn modelId="{A4508335-7161-4186-986B-0C988C3E9C81}" type="presParOf" srcId="{170F6C93-E68E-44C9-8410-E4F305797DDD}" destId="{A99A6CC1-4C4A-48A7-A98F-B75B44321C31}" srcOrd="10" destOrd="0" presId="urn:microsoft.com/office/officeart/2005/8/layout/hierarchy2"/>
    <dgm:cxn modelId="{1BC740C8-B4E7-44F9-BC1A-145956875948}" type="presParOf" srcId="{A99A6CC1-4C4A-48A7-A98F-B75B44321C31}" destId="{0274ED45-424F-4C17-A7AB-5D30F37350A6}" srcOrd="0" destOrd="0" presId="urn:microsoft.com/office/officeart/2005/8/layout/hierarchy2"/>
    <dgm:cxn modelId="{82FB9B3B-32B0-45BF-AAAA-4B45067AAA1E}" type="presParOf" srcId="{170F6C93-E68E-44C9-8410-E4F305797DDD}" destId="{CC5BA46F-0CD6-4388-A2E1-CE332CB28CF7}" srcOrd="11" destOrd="0" presId="urn:microsoft.com/office/officeart/2005/8/layout/hierarchy2"/>
    <dgm:cxn modelId="{D52F907E-8E0D-4438-802B-B9B181B4BC6A}" type="presParOf" srcId="{CC5BA46F-0CD6-4388-A2E1-CE332CB28CF7}" destId="{5085759E-E28E-4D93-855A-ED5714897D15}" srcOrd="0" destOrd="0" presId="urn:microsoft.com/office/officeart/2005/8/layout/hierarchy2"/>
    <dgm:cxn modelId="{B2578FFC-60D2-43A0-A07D-5B19D89BBE53}" type="presParOf" srcId="{CC5BA46F-0CD6-4388-A2E1-CE332CB28CF7}" destId="{6D992C43-C838-4D33-8E7A-45C8ECDAD4A7}" srcOrd="1" destOrd="0" presId="urn:microsoft.com/office/officeart/2005/8/layout/hierarchy2"/>
    <dgm:cxn modelId="{22BFF91E-660B-4AD4-988D-DFB5E724735D}" type="presParOf" srcId="{6D992C43-C838-4D33-8E7A-45C8ECDAD4A7}" destId="{2237E638-9FE1-48E5-9E67-3281C20CF606}" srcOrd="0" destOrd="0" presId="urn:microsoft.com/office/officeart/2005/8/layout/hierarchy2"/>
    <dgm:cxn modelId="{CCAE6421-D5DF-4808-826C-68A144F887D9}" type="presParOf" srcId="{2237E638-9FE1-48E5-9E67-3281C20CF606}" destId="{8691F61B-BBD7-46F1-A67A-C31D66E67964}" srcOrd="0" destOrd="0" presId="urn:microsoft.com/office/officeart/2005/8/layout/hierarchy2"/>
    <dgm:cxn modelId="{FC6AF5DD-25E3-4EFB-9D4D-2E249172252D}" type="presParOf" srcId="{6D992C43-C838-4D33-8E7A-45C8ECDAD4A7}" destId="{D47DA396-78A4-451D-BF9B-9E1B935760F5}" srcOrd="1" destOrd="0" presId="urn:microsoft.com/office/officeart/2005/8/layout/hierarchy2"/>
    <dgm:cxn modelId="{8D11E136-214B-47CD-B447-D412848CDA46}" type="presParOf" srcId="{D47DA396-78A4-451D-BF9B-9E1B935760F5}" destId="{28329007-3332-4060-B583-6E481712CC5F}" srcOrd="0" destOrd="0" presId="urn:microsoft.com/office/officeart/2005/8/layout/hierarchy2"/>
    <dgm:cxn modelId="{B92CB41B-2FB9-46D1-BD5F-2F360EC6BD26}" type="presParOf" srcId="{D47DA396-78A4-451D-BF9B-9E1B935760F5}" destId="{A99FC998-3EA5-4095-B521-F1F993135BA9}" srcOrd="1" destOrd="0" presId="urn:microsoft.com/office/officeart/2005/8/layout/hierarchy2"/>
    <dgm:cxn modelId="{15ACFE2B-A6DE-4875-A90A-BF281182FFDC}" type="presParOf" srcId="{170F6C93-E68E-44C9-8410-E4F305797DDD}" destId="{933E9B1A-A576-49F8-9BBA-2647B7BACF5A}" srcOrd="12" destOrd="0" presId="urn:microsoft.com/office/officeart/2005/8/layout/hierarchy2"/>
    <dgm:cxn modelId="{9D051299-2989-45C8-9B80-44D493F75057}" type="presParOf" srcId="{933E9B1A-A576-49F8-9BBA-2647B7BACF5A}" destId="{7572B5FE-765D-46EB-AF18-8C35709A1D2D}" srcOrd="0" destOrd="0" presId="urn:microsoft.com/office/officeart/2005/8/layout/hierarchy2"/>
    <dgm:cxn modelId="{765B80E8-FE7E-411E-9EA1-473517566A5E}" type="presParOf" srcId="{170F6C93-E68E-44C9-8410-E4F305797DDD}" destId="{6BC3857F-B521-47A3-87A4-851184EFC6AE}" srcOrd="13" destOrd="0" presId="urn:microsoft.com/office/officeart/2005/8/layout/hierarchy2"/>
    <dgm:cxn modelId="{2F4A4D6B-9098-4EE1-91F6-8FAF43C7C747}" type="presParOf" srcId="{6BC3857F-B521-47A3-87A4-851184EFC6AE}" destId="{F66500A4-51B6-4FF3-B1BA-0053C4A26EFC}" srcOrd="0" destOrd="0" presId="urn:microsoft.com/office/officeart/2005/8/layout/hierarchy2"/>
    <dgm:cxn modelId="{399DF6AB-1206-4038-8435-6597311B20FB}" type="presParOf" srcId="{6BC3857F-B521-47A3-87A4-851184EFC6AE}" destId="{ECB69EC3-56FB-4565-A489-84E80888D2D2}" srcOrd="1" destOrd="0" presId="urn:microsoft.com/office/officeart/2005/8/layout/hierarchy2"/>
    <dgm:cxn modelId="{A5E5C9B2-D0DD-4392-8907-5D57A1198DED}" type="presParOf" srcId="{ECB69EC3-56FB-4565-A489-84E80888D2D2}" destId="{B71FB170-DB9B-4B5D-BF3A-B13C9AE94D3A}" srcOrd="0" destOrd="0" presId="urn:microsoft.com/office/officeart/2005/8/layout/hierarchy2"/>
    <dgm:cxn modelId="{88A295EE-2433-4D5E-A19E-2E92E38E2997}" type="presParOf" srcId="{B71FB170-DB9B-4B5D-BF3A-B13C9AE94D3A}" destId="{A48D696A-0CEA-4662-ADA3-C4DA92920420}" srcOrd="0" destOrd="0" presId="urn:microsoft.com/office/officeart/2005/8/layout/hierarchy2"/>
    <dgm:cxn modelId="{8A6FB203-E8F5-40F9-87B9-3A526FBDF789}" type="presParOf" srcId="{ECB69EC3-56FB-4565-A489-84E80888D2D2}" destId="{F8C3AAED-EFF2-4C52-8014-9E227099C047}" srcOrd="1" destOrd="0" presId="urn:microsoft.com/office/officeart/2005/8/layout/hierarchy2"/>
    <dgm:cxn modelId="{79868295-DFFA-4F68-9419-DD53CF113B4C}" type="presParOf" srcId="{F8C3AAED-EFF2-4C52-8014-9E227099C047}" destId="{417A2D32-FEA1-4A07-AE66-2C8ED1FE3ED2}" srcOrd="0" destOrd="0" presId="urn:microsoft.com/office/officeart/2005/8/layout/hierarchy2"/>
    <dgm:cxn modelId="{2A312E25-8338-4710-AFB8-070D76754D44}" type="presParOf" srcId="{F8C3AAED-EFF2-4C52-8014-9E227099C047}" destId="{29A927C7-04BF-443B-9B0B-1A450FF81A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F583EC-5D1C-4EFF-AE59-93ABACD8621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35A4B-D300-41DE-93E0-1CD9D4A292BB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1200" b="1" dirty="0" smtClean="0"/>
            <a:t>PRIHODI OD PRODAJE </a:t>
          </a:r>
          <a:r>
            <a:rPr lang="hr-HR" sz="1200" b="1" baseline="0" dirty="0" smtClean="0"/>
            <a:t>NEFINANCIJSKE</a:t>
          </a:r>
          <a:r>
            <a:rPr lang="hr-HR" sz="1200" b="1" dirty="0" smtClean="0"/>
            <a:t> IMOVINE</a:t>
          </a:r>
          <a:endParaRPr lang="hr-HR" sz="1200" b="1" dirty="0"/>
        </a:p>
      </dgm:t>
    </dgm:pt>
    <dgm:pt modelId="{BB0A4A6B-87BF-49C3-B896-519203A988F3}" type="parTrans" cxnId="{C8C0872D-7F84-4962-AF95-2BD4DC22EFFF}">
      <dgm:prSet/>
      <dgm:spPr/>
      <dgm:t>
        <a:bodyPr/>
        <a:lstStyle/>
        <a:p>
          <a:endParaRPr lang="hr-HR"/>
        </a:p>
      </dgm:t>
    </dgm:pt>
    <dgm:pt modelId="{F6DA8A28-0C09-479C-A09E-BB2A38A14E83}" type="sibTrans" cxnId="{C8C0872D-7F84-4962-AF95-2BD4DC22EFFF}">
      <dgm:prSet/>
      <dgm:spPr/>
      <dgm:t>
        <a:bodyPr/>
        <a:lstStyle/>
        <a:p>
          <a:endParaRPr lang="hr-HR"/>
        </a:p>
      </dgm:t>
    </dgm:pt>
    <dgm:pt modelId="{5AE76E2B-0577-43E9-8464-AB7D8544E450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Prihodi od prodaje građevinskih objekata </a:t>
          </a:r>
        </a:p>
      </dgm:t>
    </dgm:pt>
    <dgm:pt modelId="{7404D82D-E539-4446-B5D1-5C746BAEAE9B}" type="parTrans" cxnId="{E38F4A6C-ADA0-4F15-8C05-0B82633CA416}">
      <dgm:prSet/>
      <dgm:spPr/>
      <dgm:t>
        <a:bodyPr/>
        <a:lstStyle/>
        <a:p>
          <a:endParaRPr lang="hr-HR"/>
        </a:p>
      </dgm:t>
    </dgm:pt>
    <dgm:pt modelId="{3EE38DF8-EE0E-4800-9D8C-D6B12975BC38}" type="sibTrans" cxnId="{E38F4A6C-ADA0-4F15-8C05-0B82633CA416}">
      <dgm:prSet/>
      <dgm:spPr/>
      <dgm:t>
        <a:bodyPr/>
        <a:lstStyle/>
        <a:p>
          <a:endParaRPr lang="hr-HR"/>
        </a:p>
      </dgm:t>
    </dgm:pt>
    <dgm:pt modelId="{0D8C0492-AF41-420D-A438-1859CC92189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PRIHODI OD PRODAJE PROIZVEDENE DUGOTRAJNE IMOVINE</a:t>
          </a:r>
          <a:endParaRPr lang="hr-HR" sz="900" b="1" dirty="0"/>
        </a:p>
      </dgm:t>
    </dgm:pt>
    <dgm:pt modelId="{12153C0A-1388-4B2F-8F92-AB7B0E97C15F}" type="parTrans" cxnId="{30ECDA1E-9B5F-467B-8BAD-4317C517669E}">
      <dgm:prSet/>
      <dgm:spPr/>
      <dgm:t>
        <a:bodyPr/>
        <a:lstStyle/>
        <a:p>
          <a:endParaRPr lang="hr-HR"/>
        </a:p>
      </dgm:t>
    </dgm:pt>
    <dgm:pt modelId="{6D476C1A-764E-4FA0-8881-16EE440E6239}" type="sibTrans" cxnId="{30ECDA1E-9B5F-467B-8BAD-4317C517669E}">
      <dgm:prSet/>
      <dgm:spPr/>
      <dgm:t>
        <a:bodyPr/>
        <a:lstStyle/>
        <a:p>
          <a:endParaRPr lang="hr-HR"/>
        </a:p>
      </dgm:t>
    </dgm:pt>
    <dgm:pt modelId="{844E705A-8E3D-4713-BA0A-C8AA131E726E}" type="pres">
      <dgm:prSet presAssocID="{E1F583EC-5D1C-4EFF-AE59-93ABACD862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756A1-B20E-4487-B51B-9D2161DF0FB7}" type="pres">
      <dgm:prSet presAssocID="{E7C35A4B-D300-41DE-93E0-1CD9D4A292BB}" presName="root1" presStyleCnt="0"/>
      <dgm:spPr/>
      <dgm:t>
        <a:bodyPr/>
        <a:lstStyle/>
        <a:p>
          <a:endParaRPr lang="hr-HR"/>
        </a:p>
      </dgm:t>
    </dgm:pt>
    <dgm:pt modelId="{34D3FB44-E993-47D2-8EF7-87B9F84F62D3}" type="pres">
      <dgm:prSet presAssocID="{E7C35A4B-D300-41DE-93E0-1CD9D4A292BB}" presName="LevelOneTextNode" presStyleLbl="node0" presStyleIdx="0" presStyleCnt="1" custScaleX="132645" custScaleY="195633" custLinFactNeighborX="7846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F6C93-E68E-44C9-8410-E4F305797DDD}" type="pres">
      <dgm:prSet presAssocID="{E7C35A4B-D300-41DE-93E0-1CD9D4A292BB}" presName="level2hierChild" presStyleCnt="0"/>
      <dgm:spPr/>
      <dgm:t>
        <a:bodyPr/>
        <a:lstStyle/>
        <a:p>
          <a:endParaRPr lang="hr-HR"/>
        </a:p>
      </dgm:t>
    </dgm:pt>
    <dgm:pt modelId="{1B9227CF-3604-445A-ABF2-B59937110F1F}" type="pres">
      <dgm:prSet presAssocID="{12153C0A-1388-4B2F-8F92-AB7B0E97C15F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4A0D0D28-8516-4B74-BD46-2A28E5511E1D}" type="pres">
      <dgm:prSet presAssocID="{12153C0A-1388-4B2F-8F92-AB7B0E97C15F}" presName="connTx" presStyleLbl="parChTrans1D2" presStyleIdx="0" presStyleCnt="1"/>
      <dgm:spPr/>
      <dgm:t>
        <a:bodyPr/>
        <a:lstStyle/>
        <a:p>
          <a:endParaRPr lang="en-US"/>
        </a:p>
      </dgm:t>
    </dgm:pt>
    <dgm:pt modelId="{3BBC0528-7FCA-4B9C-AC34-8129FBF49194}" type="pres">
      <dgm:prSet presAssocID="{0D8C0492-AF41-420D-A438-1859CC92189C}" presName="root2" presStyleCnt="0"/>
      <dgm:spPr/>
      <dgm:t>
        <a:bodyPr/>
        <a:lstStyle/>
        <a:p>
          <a:endParaRPr lang="hr-HR"/>
        </a:p>
      </dgm:t>
    </dgm:pt>
    <dgm:pt modelId="{06853E16-20FA-428B-97AC-0EE4C78B4DBA}" type="pres">
      <dgm:prSet presAssocID="{0D8C0492-AF41-420D-A438-1859CC92189C}" presName="LevelTwoTextNode" presStyleLbl="node2" presStyleIdx="0" presStyleCnt="1" custScaleX="152304" custScaleY="12828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D47568-F644-4D9B-84F0-EE2EBA18F082}" type="pres">
      <dgm:prSet presAssocID="{0D8C0492-AF41-420D-A438-1859CC92189C}" presName="level3hierChild" presStyleCnt="0"/>
      <dgm:spPr/>
      <dgm:t>
        <a:bodyPr/>
        <a:lstStyle/>
        <a:p>
          <a:endParaRPr lang="hr-HR"/>
        </a:p>
      </dgm:t>
    </dgm:pt>
    <dgm:pt modelId="{9A4CBD08-5FC9-4E0C-B66B-BA54C48EA81E}" type="pres">
      <dgm:prSet presAssocID="{7404D82D-E539-4446-B5D1-5C746BAEAE9B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98B5D40D-9734-4E0C-B718-653E7F90EAE8}" type="pres">
      <dgm:prSet presAssocID="{7404D82D-E539-4446-B5D1-5C746BAEAE9B}" presName="connTx" presStyleLbl="parChTrans1D3" presStyleIdx="0" presStyleCnt="1"/>
      <dgm:spPr/>
      <dgm:t>
        <a:bodyPr/>
        <a:lstStyle/>
        <a:p>
          <a:endParaRPr lang="en-US"/>
        </a:p>
      </dgm:t>
    </dgm:pt>
    <dgm:pt modelId="{B2FC82B5-7FA4-4238-AF2F-183E67373591}" type="pres">
      <dgm:prSet presAssocID="{5AE76E2B-0577-43E9-8464-AB7D8544E450}" presName="root2" presStyleCnt="0"/>
      <dgm:spPr/>
      <dgm:t>
        <a:bodyPr/>
        <a:lstStyle/>
        <a:p>
          <a:endParaRPr lang="hr-HR"/>
        </a:p>
      </dgm:t>
    </dgm:pt>
    <dgm:pt modelId="{0E6AAB1D-62F5-4EC8-9ABD-CA37F0EF4088}" type="pres">
      <dgm:prSet presAssocID="{5AE76E2B-0577-43E9-8464-AB7D8544E450}" presName="LevelTwoTextNode" presStyleLbl="node3" presStyleIdx="0" presStyleCnt="1" custScaleX="652508" custScaleY="97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D6E6-1835-4820-AF3C-81C464742FBF}" type="pres">
      <dgm:prSet presAssocID="{5AE76E2B-0577-43E9-8464-AB7D8544E450}" presName="level3hierChild" presStyleCnt="0"/>
      <dgm:spPr/>
      <dgm:t>
        <a:bodyPr/>
        <a:lstStyle/>
        <a:p>
          <a:endParaRPr lang="hr-HR"/>
        </a:p>
      </dgm:t>
    </dgm:pt>
  </dgm:ptLst>
  <dgm:cxnLst>
    <dgm:cxn modelId="{740A0D52-2AA3-4A6D-8309-547B98129EB1}" type="presOf" srcId="{12153C0A-1388-4B2F-8F92-AB7B0E97C15F}" destId="{1B9227CF-3604-445A-ABF2-B59937110F1F}" srcOrd="0" destOrd="0" presId="urn:microsoft.com/office/officeart/2005/8/layout/hierarchy2"/>
    <dgm:cxn modelId="{3AEC722F-631C-4AEA-B3FF-80CE003DDA68}" type="presOf" srcId="{5AE76E2B-0577-43E9-8464-AB7D8544E450}" destId="{0E6AAB1D-62F5-4EC8-9ABD-CA37F0EF4088}" srcOrd="0" destOrd="0" presId="urn:microsoft.com/office/officeart/2005/8/layout/hierarchy2"/>
    <dgm:cxn modelId="{30ECDA1E-9B5F-467B-8BAD-4317C517669E}" srcId="{E7C35A4B-D300-41DE-93E0-1CD9D4A292BB}" destId="{0D8C0492-AF41-420D-A438-1859CC92189C}" srcOrd="0" destOrd="0" parTransId="{12153C0A-1388-4B2F-8F92-AB7B0E97C15F}" sibTransId="{6D476C1A-764E-4FA0-8881-16EE440E6239}"/>
    <dgm:cxn modelId="{C8C0872D-7F84-4962-AF95-2BD4DC22EFFF}" srcId="{E1F583EC-5D1C-4EFF-AE59-93ABACD8621A}" destId="{E7C35A4B-D300-41DE-93E0-1CD9D4A292BB}" srcOrd="0" destOrd="0" parTransId="{BB0A4A6B-87BF-49C3-B896-519203A988F3}" sibTransId="{F6DA8A28-0C09-479C-A09E-BB2A38A14E83}"/>
    <dgm:cxn modelId="{723245BA-BE6F-4FA2-B67F-169DF847101B}" type="presOf" srcId="{E7C35A4B-D300-41DE-93E0-1CD9D4A292BB}" destId="{34D3FB44-E993-47D2-8EF7-87B9F84F62D3}" srcOrd="0" destOrd="0" presId="urn:microsoft.com/office/officeart/2005/8/layout/hierarchy2"/>
    <dgm:cxn modelId="{2A6368B8-7CFF-4D4F-B69B-B11AE948FC72}" type="presOf" srcId="{7404D82D-E539-4446-B5D1-5C746BAEAE9B}" destId="{9A4CBD08-5FC9-4E0C-B66B-BA54C48EA81E}" srcOrd="0" destOrd="0" presId="urn:microsoft.com/office/officeart/2005/8/layout/hierarchy2"/>
    <dgm:cxn modelId="{28906088-7622-426A-8E7C-064D38686232}" type="presOf" srcId="{0D8C0492-AF41-420D-A438-1859CC92189C}" destId="{06853E16-20FA-428B-97AC-0EE4C78B4DBA}" srcOrd="0" destOrd="0" presId="urn:microsoft.com/office/officeart/2005/8/layout/hierarchy2"/>
    <dgm:cxn modelId="{E38F4A6C-ADA0-4F15-8C05-0B82633CA416}" srcId="{0D8C0492-AF41-420D-A438-1859CC92189C}" destId="{5AE76E2B-0577-43E9-8464-AB7D8544E450}" srcOrd="0" destOrd="0" parTransId="{7404D82D-E539-4446-B5D1-5C746BAEAE9B}" sibTransId="{3EE38DF8-EE0E-4800-9D8C-D6B12975BC38}"/>
    <dgm:cxn modelId="{05139546-54CC-4E0C-AA92-730D3807AA9C}" type="presOf" srcId="{7404D82D-E539-4446-B5D1-5C746BAEAE9B}" destId="{98B5D40D-9734-4E0C-B718-653E7F90EAE8}" srcOrd="1" destOrd="0" presId="urn:microsoft.com/office/officeart/2005/8/layout/hierarchy2"/>
    <dgm:cxn modelId="{268EC641-2E35-4F7E-B8A3-F59443F3997D}" type="presOf" srcId="{E1F583EC-5D1C-4EFF-AE59-93ABACD8621A}" destId="{844E705A-8E3D-4713-BA0A-C8AA131E726E}" srcOrd="0" destOrd="0" presId="urn:microsoft.com/office/officeart/2005/8/layout/hierarchy2"/>
    <dgm:cxn modelId="{98A9B21A-7E97-4A8E-92B9-06F3AD88842A}" type="presOf" srcId="{12153C0A-1388-4B2F-8F92-AB7B0E97C15F}" destId="{4A0D0D28-8516-4B74-BD46-2A28E5511E1D}" srcOrd="1" destOrd="0" presId="urn:microsoft.com/office/officeart/2005/8/layout/hierarchy2"/>
    <dgm:cxn modelId="{BB4EBFAE-7E9B-45B0-9CDE-91E9F4837E7E}" type="presParOf" srcId="{844E705A-8E3D-4713-BA0A-C8AA131E726E}" destId="{766756A1-B20E-4487-B51B-9D2161DF0FB7}" srcOrd="0" destOrd="0" presId="urn:microsoft.com/office/officeart/2005/8/layout/hierarchy2"/>
    <dgm:cxn modelId="{C4D94BC7-D94D-4B43-A9A3-D8DF429551E2}" type="presParOf" srcId="{766756A1-B20E-4487-B51B-9D2161DF0FB7}" destId="{34D3FB44-E993-47D2-8EF7-87B9F84F62D3}" srcOrd="0" destOrd="0" presId="urn:microsoft.com/office/officeart/2005/8/layout/hierarchy2"/>
    <dgm:cxn modelId="{7E45BF30-3719-41B1-BDCC-63DAFE28BBB5}" type="presParOf" srcId="{766756A1-B20E-4487-B51B-9D2161DF0FB7}" destId="{170F6C93-E68E-44C9-8410-E4F305797DDD}" srcOrd="1" destOrd="0" presId="urn:microsoft.com/office/officeart/2005/8/layout/hierarchy2"/>
    <dgm:cxn modelId="{580F15EC-C204-49A5-ADAB-A619B427C1BB}" type="presParOf" srcId="{170F6C93-E68E-44C9-8410-E4F305797DDD}" destId="{1B9227CF-3604-445A-ABF2-B59937110F1F}" srcOrd="0" destOrd="0" presId="urn:microsoft.com/office/officeart/2005/8/layout/hierarchy2"/>
    <dgm:cxn modelId="{74D16715-D3CF-4F27-A662-E456E8D88E88}" type="presParOf" srcId="{1B9227CF-3604-445A-ABF2-B59937110F1F}" destId="{4A0D0D28-8516-4B74-BD46-2A28E5511E1D}" srcOrd="0" destOrd="0" presId="urn:microsoft.com/office/officeart/2005/8/layout/hierarchy2"/>
    <dgm:cxn modelId="{F1FE7DC3-548F-46AC-B0B7-83BA8F2374D6}" type="presParOf" srcId="{170F6C93-E68E-44C9-8410-E4F305797DDD}" destId="{3BBC0528-7FCA-4B9C-AC34-8129FBF49194}" srcOrd="1" destOrd="0" presId="urn:microsoft.com/office/officeart/2005/8/layout/hierarchy2"/>
    <dgm:cxn modelId="{01B76020-D7CE-4187-BB4B-2F3B0D047CAD}" type="presParOf" srcId="{3BBC0528-7FCA-4B9C-AC34-8129FBF49194}" destId="{06853E16-20FA-428B-97AC-0EE4C78B4DBA}" srcOrd="0" destOrd="0" presId="urn:microsoft.com/office/officeart/2005/8/layout/hierarchy2"/>
    <dgm:cxn modelId="{D285BE8D-92D4-412B-857E-65AF0269B9F8}" type="presParOf" srcId="{3BBC0528-7FCA-4B9C-AC34-8129FBF49194}" destId="{4BD47568-F644-4D9B-84F0-EE2EBA18F082}" srcOrd="1" destOrd="0" presId="urn:microsoft.com/office/officeart/2005/8/layout/hierarchy2"/>
    <dgm:cxn modelId="{29E3EE7C-FCB1-4EA5-B458-4AEA93C6534D}" type="presParOf" srcId="{4BD47568-F644-4D9B-84F0-EE2EBA18F082}" destId="{9A4CBD08-5FC9-4E0C-B66B-BA54C48EA81E}" srcOrd="0" destOrd="0" presId="urn:microsoft.com/office/officeart/2005/8/layout/hierarchy2"/>
    <dgm:cxn modelId="{ABC3540F-C2B4-49CD-8DD2-9A050503DCBC}" type="presParOf" srcId="{9A4CBD08-5FC9-4E0C-B66B-BA54C48EA81E}" destId="{98B5D40D-9734-4E0C-B718-653E7F90EAE8}" srcOrd="0" destOrd="0" presId="urn:microsoft.com/office/officeart/2005/8/layout/hierarchy2"/>
    <dgm:cxn modelId="{4C010421-F6E1-430B-AC5A-995AEEA51A01}" type="presParOf" srcId="{4BD47568-F644-4D9B-84F0-EE2EBA18F082}" destId="{B2FC82B5-7FA4-4238-AF2F-183E67373591}" srcOrd="1" destOrd="0" presId="urn:microsoft.com/office/officeart/2005/8/layout/hierarchy2"/>
    <dgm:cxn modelId="{FCFDF3FD-7C1F-4F1E-A393-F7AD3783F0B0}" type="presParOf" srcId="{B2FC82B5-7FA4-4238-AF2F-183E67373591}" destId="{0E6AAB1D-62F5-4EC8-9ABD-CA37F0EF4088}" srcOrd="0" destOrd="0" presId="urn:microsoft.com/office/officeart/2005/8/layout/hierarchy2"/>
    <dgm:cxn modelId="{35030984-C9B0-4CE3-A9C5-75B6868E901C}" type="presParOf" srcId="{B2FC82B5-7FA4-4238-AF2F-183E67373591}" destId="{8022D6E6-1835-4820-AF3C-81C464742F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F583EC-5D1C-4EFF-AE59-93ABACD8621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35A4B-D300-41DE-93E0-1CD9D4A292BB}">
      <dgm:prSet phldrT="[Teks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hr-HR" sz="1200" b="1" dirty="0" smtClean="0"/>
            <a:t>PIMICI OD FINANCIJSKE IMOVINE I ZADUŽIVANJA</a:t>
          </a:r>
          <a:endParaRPr lang="hr-HR" sz="1200" b="1" dirty="0"/>
        </a:p>
      </dgm:t>
    </dgm:pt>
    <dgm:pt modelId="{BB0A4A6B-87BF-49C3-B896-519203A988F3}" type="parTrans" cxnId="{C8C0872D-7F84-4962-AF95-2BD4DC22EFFF}">
      <dgm:prSet/>
      <dgm:spPr/>
      <dgm:t>
        <a:bodyPr/>
        <a:lstStyle/>
        <a:p>
          <a:endParaRPr lang="hr-HR"/>
        </a:p>
      </dgm:t>
    </dgm:pt>
    <dgm:pt modelId="{F6DA8A28-0C09-479C-A09E-BB2A38A14E83}" type="sibTrans" cxnId="{C8C0872D-7F84-4962-AF95-2BD4DC22EFFF}">
      <dgm:prSet/>
      <dgm:spPr/>
      <dgm:t>
        <a:bodyPr/>
        <a:lstStyle/>
        <a:p>
          <a:endParaRPr lang="hr-HR"/>
        </a:p>
      </dgm:t>
    </dgm:pt>
    <dgm:pt modelId="{5AE76E2B-0577-43E9-8464-AB7D8544E450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Primljeni krediti i zajmovi od kreditnih i ost. fin. inst. izvan javnog sektora</a:t>
          </a:r>
          <a:endParaRPr lang="hr-HR" sz="1000" b="1" noProof="0" dirty="0" smtClean="0">
            <a:latin typeface="Book Antiqua" pitchFamily="18" charset="0"/>
            <a:cs typeface="Arial" pitchFamily="34" charset="0"/>
          </a:endParaRPr>
        </a:p>
      </dgm:t>
    </dgm:pt>
    <dgm:pt modelId="{7404D82D-E539-4446-B5D1-5C746BAEAE9B}" type="parTrans" cxnId="{E38F4A6C-ADA0-4F15-8C05-0B82633CA416}">
      <dgm:prSet/>
      <dgm:spPr/>
      <dgm:t>
        <a:bodyPr/>
        <a:lstStyle/>
        <a:p>
          <a:endParaRPr lang="hr-HR"/>
        </a:p>
      </dgm:t>
    </dgm:pt>
    <dgm:pt modelId="{3EE38DF8-EE0E-4800-9D8C-D6B12975BC38}" type="sibTrans" cxnId="{E38F4A6C-ADA0-4F15-8C05-0B82633CA416}">
      <dgm:prSet/>
      <dgm:spPr/>
      <dgm:t>
        <a:bodyPr/>
        <a:lstStyle/>
        <a:p>
          <a:endParaRPr lang="hr-HR"/>
        </a:p>
      </dgm:t>
    </dgm:pt>
    <dgm:pt modelId="{0D8C0492-AF41-420D-A438-1859CC92189C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900" b="1" dirty="0" smtClean="0"/>
            <a:t>PRIMICI OD ZADUŽIVANJA</a:t>
          </a:r>
          <a:endParaRPr lang="hr-HR" sz="900" b="1" dirty="0"/>
        </a:p>
      </dgm:t>
    </dgm:pt>
    <dgm:pt modelId="{12153C0A-1388-4B2F-8F92-AB7B0E97C15F}" type="parTrans" cxnId="{30ECDA1E-9B5F-467B-8BAD-4317C517669E}">
      <dgm:prSet/>
      <dgm:spPr/>
      <dgm:t>
        <a:bodyPr/>
        <a:lstStyle/>
        <a:p>
          <a:endParaRPr lang="hr-HR"/>
        </a:p>
      </dgm:t>
    </dgm:pt>
    <dgm:pt modelId="{6D476C1A-764E-4FA0-8881-16EE440E6239}" type="sibTrans" cxnId="{30ECDA1E-9B5F-467B-8BAD-4317C517669E}">
      <dgm:prSet/>
      <dgm:spPr/>
      <dgm:t>
        <a:bodyPr/>
        <a:lstStyle/>
        <a:p>
          <a:endParaRPr lang="hr-HR"/>
        </a:p>
      </dgm:t>
    </dgm:pt>
    <dgm:pt modelId="{7114577D-56AD-4E3D-94E8-F2FA79E71C75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900" b="1" dirty="0" smtClean="0"/>
            <a:t>PRIMLJENI POVRATI DANIH ZAJMOVA I DEPOZITA</a:t>
          </a:r>
          <a:endParaRPr lang="hr-HR" sz="900" b="1" dirty="0"/>
        </a:p>
      </dgm:t>
    </dgm:pt>
    <dgm:pt modelId="{6BB3AD1A-0982-4908-9805-7DA3DC4BABDF}" type="parTrans" cxnId="{43735254-C655-4A7C-89A4-D9BE3E6879A1}">
      <dgm:prSet/>
      <dgm:spPr/>
      <dgm:t>
        <a:bodyPr/>
        <a:lstStyle/>
        <a:p>
          <a:endParaRPr lang="hr-HR"/>
        </a:p>
      </dgm:t>
    </dgm:pt>
    <dgm:pt modelId="{AAFAB145-B1DC-47A9-8CF7-03AFEE6A4418}" type="sibTrans" cxnId="{43735254-C655-4A7C-89A4-D9BE3E6879A1}">
      <dgm:prSet/>
      <dgm:spPr/>
      <dgm:t>
        <a:bodyPr/>
        <a:lstStyle/>
        <a:p>
          <a:endParaRPr lang="hr-HR"/>
        </a:p>
      </dgm:t>
    </dgm:pt>
    <dgm:pt modelId="{C80B165F-A738-4FA7-B50E-EDEC555586AF}">
      <dgm:prSet custT="1"/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hr-HR" sz="1000" b="1" dirty="0" smtClean="0">
              <a:latin typeface="Book Antiqua" pitchFamily="18" charset="0"/>
            </a:rPr>
            <a:t>- Primici (povrati) glavnice zajmova danih kreditnim i ost. fin. inst. izvan javnog sektora</a:t>
          </a:r>
          <a:endParaRPr lang="hr-HR" sz="1000" b="1" dirty="0">
            <a:latin typeface="Book Antiqua" pitchFamily="18" charset="0"/>
          </a:endParaRPr>
        </a:p>
      </dgm:t>
    </dgm:pt>
    <dgm:pt modelId="{1A50132B-A063-4ABA-8E6A-17A21239AD0B}" type="parTrans" cxnId="{36CF9301-4672-4950-BB9D-F4EB51E66F9F}">
      <dgm:prSet/>
      <dgm:spPr/>
      <dgm:t>
        <a:bodyPr/>
        <a:lstStyle/>
        <a:p>
          <a:endParaRPr lang="hr-HR"/>
        </a:p>
      </dgm:t>
    </dgm:pt>
    <dgm:pt modelId="{1B367C6E-E3D2-4275-A847-EA1A8A3F6267}" type="sibTrans" cxnId="{36CF9301-4672-4950-BB9D-F4EB51E66F9F}">
      <dgm:prSet/>
      <dgm:spPr/>
      <dgm:t>
        <a:bodyPr/>
        <a:lstStyle/>
        <a:p>
          <a:endParaRPr lang="hr-HR"/>
        </a:p>
      </dgm:t>
    </dgm:pt>
    <dgm:pt modelId="{844E705A-8E3D-4713-BA0A-C8AA131E726E}" type="pres">
      <dgm:prSet presAssocID="{E1F583EC-5D1C-4EFF-AE59-93ABACD862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756A1-B20E-4487-B51B-9D2161DF0FB7}" type="pres">
      <dgm:prSet presAssocID="{E7C35A4B-D300-41DE-93E0-1CD9D4A292BB}" presName="root1" presStyleCnt="0"/>
      <dgm:spPr/>
      <dgm:t>
        <a:bodyPr/>
        <a:lstStyle/>
        <a:p>
          <a:endParaRPr lang="hr-HR"/>
        </a:p>
      </dgm:t>
    </dgm:pt>
    <dgm:pt modelId="{34D3FB44-E993-47D2-8EF7-87B9F84F62D3}" type="pres">
      <dgm:prSet presAssocID="{E7C35A4B-D300-41DE-93E0-1CD9D4A292BB}" presName="LevelOneTextNode" presStyleLbl="node0" presStyleIdx="0" presStyleCnt="1" custScaleX="132645" custScaleY="195633" custLinFactNeighborX="7846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F6C93-E68E-44C9-8410-E4F305797DDD}" type="pres">
      <dgm:prSet presAssocID="{E7C35A4B-D300-41DE-93E0-1CD9D4A292BB}" presName="level2hierChild" presStyleCnt="0"/>
      <dgm:spPr/>
      <dgm:t>
        <a:bodyPr/>
        <a:lstStyle/>
        <a:p>
          <a:endParaRPr lang="hr-HR"/>
        </a:p>
      </dgm:t>
    </dgm:pt>
    <dgm:pt modelId="{22C36A4E-E47D-4405-ABE2-DBFFFF62C478}" type="pres">
      <dgm:prSet presAssocID="{6BB3AD1A-0982-4908-9805-7DA3DC4BABDF}" presName="conn2-1" presStyleLbl="parChTrans1D2" presStyleIdx="0" presStyleCnt="2"/>
      <dgm:spPr/>
    </dgm:pt>
    <dgm:pt modelId="{65D69631-051F-4C2A-A210-7AEC41427D70}" type="pres">
      <dgm:prSet presAssocID="{6BB3AD1A-0982-4908-9805-7DA3DC4BABDF}" presName="connTx" presStyleLbl="parChTrans1D2" presStyleIdx="0" presStyleCnt="2"/>
      <dgm:spPr/>
    </dgm:pt>
    <dgm:pt modelId="{96E80999-DE83-445E-8444-9EE062D3A9DB}" type="pres">
      <dgm:prSet presAssocID="{7114577D-56AD-4E3D-94E8-F2FA79E71C75}" presName="root2" presStyleCnt="0"/>
      <dgm:spPr/>
    </dgm:pt>
    <dgm:pt modelId="{DE38D60B-4080-4F29-954C-22435BCFE210}" type="pres">
      <dgm:prSet presAssocID="{7114577D-56AD-4E3D-94E8-F2FA79E71C75}" presName="LevelTwoTextNode" presStyleLbl="node2" presStyleIdx="0" presStyleCnt="2" custScaleX="146084" custScaleY="135703" custLinFactNeighborX="4080" custLinFactNeighborY="-2024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7114864-0B71-4222-BA46-19C2C1A5C7A7}" type="pres">
      <dgm:prSet presAssocID="{7114577D-56AD-4E3D-94E8-F2FA79E71C75}" presName="level3hierChild" presStyleCnt="0"/>
      <dgm:spPr/>
    </dgm:pt>
    <dgm:pt modelId="{471DD349-3B2B-4F9C-B446-EAAE8DAE9C4A}" type="pres">
      <dgm:prSet presAssocID="{1A50132B-A063-4ABA-8E6A-17A21239AD0B}" presName="conn2-1" presStyleLbl="parChTrans1D3" presStyleIdx="0" presStyleCnt="2"/>
      <dgm:spPr/>
    </dgm:pt>
    <dgm:pt modelId="{671BA29E-4F7D-454A-AFD3-6B777719BB00}" type="pres">
      <dgm:prSet presAssocID="{1A50132B-A063-4ABA-8E6A-17A21239AD0B}" presName="connTx" presStyleLbl="parChTrans1D3" presStyleIdx="0" presStyleCnt="2"/>
      <dgm:spPr/>
    </dgm:pt>
    <dgm:pt modelId="{2468909A-58FA-483C-AAA0-56CCACDC1CEE}" type="pres">
      <dgm:prSet presAssocID="{C80B165F-A738-4FA7-B50E-EDEC555586AF}" presName="root2" presStyleCnt="0"/>
      <dgm:spPr/>
    </dgm:pt>
    <dgm:pt modelId="{61096BE6-7346-414C-94FC-4BD2E3E1E331}" type="pres">
      <dgm:prSet presAssocID="{C80B165F-A738-4FA7-B50E-EDEC555586AF}" presName="LevelTwoTextNode" presStyleLbl="node3" presStyleIdx="0" presStyleCnt="2" custScaleX="649318" custLinFactNeighborX="4360" custLinFactNeighborY="-2034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1689AC8-7176-4CA8-B81A-DE225A4EED49}" type="pres">
      <dgm:prSet presAssocID="{C80B165F-A738-4FA7-B50E-EDEC555586AF}" presName="level3hierChild" presStyleCnt="0"/>
      <dgm:spPr/>
    </dgm:pt>
    <dgm:pt modelId="{1B9227CF-3604-445A-ABF2-B59937110F1F}" type="pres">
      <dgm:prSet presAssocID="{12153C0A-1388-4B2F-8F92-AB7B0E97C15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A0D0D28-8516-4B74-BD46-2A28E5511E1D}" type="pres">
      <dgm:prSet presAssocID="{12153C0A-1388-4B2F-8F92-AB7B0E97C15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BBC0528-7FCA-4B9C-AC34-8129FBF49194}" type="pres">
      <dgm:prSet presAssocID="{0D8C0492-AF41-420D-A438-1859CC92189C}" presName="root2" presStyleCnt="0"/>
      <dgm:spPr/>
      <dgm:t>
        <a:bodyPr/>
        <a:lstStyle/>
        <a:p>
          <a:endParaRPr lang="hr-HR"/>
        </a:p>
      </dgm:t>
    </dgm:pt>
    <dgm:pt modelId="{06853E16-20FA-428B-97AC-0EE4C78B4DBA}" type="pres">
      <dgm:prSet presAssocID="{0D8C0492-AF41-420D-A438-1859CC92189C}" presName="LevelTwoTextNode" presStyleLbl="node2" presStyleIdx="1" presStyleCnt="2" custScaleX="147557" custScaleY="12828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D47568-F644-4D9B-84F0-EE2EBA18F082}" type="pres">
      <dgm:prSet presAssocID="{0D8C0492-AF41-420D-A438-1859CC92189C}" presName="level3hierChild" presStyleCnt="0"/>
      <dgm:spPr/>
      <dgm:t>
        <a:bodyPr/>
        <a:lstStyle/>
        <a:p>
          <a:endParaRPr lang="hr-HR"/>
        </a:p>
      </dgm:t>
    </dgm:pt>
    <dgm:pt modelId="{9A4CBD08-5FC9-4E0C-B66B-BA54C48EA81E}" type="pres">
      <dgm:prSet presAssocID="{7404D82D-E539-4446-B5D1-5C746BAEAE9B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98B5D40D-9734-4E0C-B718-653E7F90EAE8}" type="pres">
      <dgm:prSet presAssocID="{7404D82D-E539-4446-B5D1-5C746BAEAE9B}" presName="connTx" presStyleLbl="parChTrans1D3" presStyleIdx="1" presStyleCnt="2"/>
      <dgm:spPr/>
      <dgm:t>
        <a:bodyPr/>
        <a:lstStyle/>
        <a:p>
          <a:endParaRPr lang="en-US"/>
        </a:p>
      </dgm:t>
    </dgm:pt>
    <dgm:pt modelId="{B2FC82B5-7FA4-4238-AF2F-183E67373591}" type="pres">
      <dgm:prSet presAssocID="{5AE76E2B-0577-43E9-8464-AB7D8544E450}" presName="root2" presStyleCnt="0"/>
      <dgm:spPr/>
      <dgm:t>
        <a:bodyPr/>
        <a:lstStyle/>
        <a:p>
          <a:endParaRPr lang="hr-HR"/>
        </a:p>
      </dgm:t>
    </dgm:pt>
    <dgm:pt modelId="{0E6AAB1D-62F5-4EC8-9ABD-CA37F0EF4088}" type="pres">
      <dgm:prSet presAssocID="{5AE76E2B-0577-43E9-8464-AB7D8544E450}" presName="LevelTwoTextNode" presStyleLbl="node3" presStyleIdx="1" presStyleCnt="2" custScaleX="652508" custScaleY="97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D6E6-1835-4820-AF3C-81C464742FBF}" type="pres">
      <dgm:prSet presAssocID="{5AE76E2B-0577-43E9-8464-AB7D8544E450}" presName="level3hierChild" presStyleCnt="0"/>
      <dgm:spPr/>
      <dgm:t>
        <a:bodyPr/>
        <a:lstStyle/>
        <a:p>
          <a:endParaRPr lang="hr-HR"/>
        </a:p>
      </dgm:t>
    </dgm:pt>
  </dgm:ptLst>
  <dgm:cxnLst>
    <dgm:cxn modelId="{D506E01F-9586-4854-AC15-9949EB1CAB62}" type="presOf" srcId="{1A50132B-A063-4ABA-8E6A-17A21239AD0B}" destId="{671BA29E-4F7D-454A-AFD3-6B777719BB00}" srcOrd="1" destOrd="0" presId="urn:microsoft.com/office/officeart/2005/8/layout/hierarchy2"/>
    <dgm:cxn modelId="{E42023D6-FCE1-4BD3-974D-728CFDD8F084}" type="presOf" srcId="{6BB3AD1A-0982-4908-9805-7DA3DC4BABDF}" destId="{22C36A4E-E47D-4405-ABE2-DBFFFF62C478}" srcOrd="0" destOrd="0" presId="urn:microsoft.com/office/officeart/2005/8/layout/hierarchy2"/>
    <dgm:cxn modelId="{0F614314-212A-48A3-A301-C846D66C801C}" type="presOf" srcId="{C80B165F-A738-4FA7-B50E-EDEC555586AF}" destId="{61096BE6-7346-414C-94FC-4BD2E3E1E331}" srcOrd="0" destOrd="0" presId="urn:microsoft.com/office/officeart/2005/8/layout/hierarchy2"/>
    <dgm:cxn modelId="{CDB8493F-0C1E-4F76-B49D-021E717D4358}" type="presOf" srcId="{1A50132B-A063-4ABA-8E6A-17A21239AD0B}" destId="{471DD349-3B2B-4F9C-B446-EAAE8DAE9C4A}" srcOrd="0" destOrd="0" presId="urn:microsoft.com/office/officeart/2005/8/layout/hierarchy2"/>
    <dgm:cxn modelId="{E1D1812D-71FC-4736-93D1-E3892C3D7812}" type="presOf" srcId="{0D8C0492-AF41-420D-A438-1859CC92189C}" destId="{06853E16-20FA-428B-97AC-0EE4C78B4DBA}" srcOrd="0" destOrd="0" presId="urn:microsoft.com/office/officeart/2005/8/layout/hierarchy2"/>
    <dgm:cxn modelId="{EEC20D8D-169A-4E4E-A179-3B9A25837D9A}" type="presOf" srcId="{7404D82D-E539-4446-B5D1-5C746BAEAE9B}" destId="{98B5D40D-9734-4E0C-B718-653E7F90EAE8}" srcOrd="1" destOrd="0" presId="urn:microsoft.com/office/officeart/2005/8/layout/hierarchy2"/>
    <dgm:cxn modelId="{36CF9301-4672-4950-BB9D-F4EB51E66F9F}" srcId="{7114577D-56AD-4E3D-94E8-F2FA79E71C75}" destId="{C80B165F-A738-4FA7-B50E-EDEC555586AF}" srcOrd="0" destOrd="0" parTransId="{1A50132B-A063-4ABA-8E6A-17A21239AD0B}" sibTransId="{1B367C6E-E3D2-4275-A847-EA1A8A3F6267}"/>
    <dgm:cxn modelId="{4EAC7D6A-9748-4DAF-8111-0476E862C76F}" type="presOf" srcId="{12153C0A-1388-4B2F-8F92-AB7B0E97C15F}" destId="{4A0D0D28-8516-4B74-BD46-2A28E5511E1D}" srcOrd="1" destOrd="0" presId="urn:microsoft.com/office/officeart/2005/8/layout/hierarchy2"/>
    <dgm:cxn modelId="{3046A728-0394-40A8-A777-72052E819C6A}" type="presOf" srcId="{E1F583EC-5D1C-4EFF-AE59-93ABACD8621A}" destId="{844E705A-8E3D-4713-BA0A-C8AA131E726E}" srcOrd="0" destOrd="0" presId="urn:microsoft.com/office/officeart/2005/8/layout/hierarchy2"/>
    <dgm:cxn modelId="{C8C0872D-7F84-4962-AF95-2BD4DC22EFFF}" srcId="{E1F583EC-5D1C-4EFF-AE59-93ABACD8621A}" destId="{E7C35A4B-D300-41DE-93E0-1CD9D4A292BB}" srcOrd="0" destOrd="0" parTransId="{BB0A4A6B-87BF-49C3-B896-519203A988F3}" sibTransId="{F6DA8A28-0C09-479C-A09E-BB2A38A14E83}"/>
    <dgm:cxn modelId="{43735254-C655-4A7C-89A4-D9BE3E6879A1}" srcId="{E7C35A4B-D300-41DE-93E0-1CD9D4A292BB}" destId="{7114577D-56AD-4E3D-94E8-F2FA79E71C75}" srcOrd="0" destOrd="0" parTransId="{6BB3AD1A-0982-4908-9805-7DA3DC4BABDF}" sibTransId="{AAFAB145-B1DC-47A9-8CF7-03AFEE6A4418}"/>
    <dgm:cxn modelId="{30ECDA1E-9B5F-467B-8BAD-4317C517669E}" srcId="{E7C35A4B-D300-41DE-93E0-1CD9D4A292BB}" destId="{0D8C0492-AF41-420D-A438-1859CC92189C}" srcOrd="1" destOrd="0" parTransId="{12153C0A-1388-4B2F-8F92-AB7B0E97C15F}" sibTransId="{6D476C1A-764E-4FA0-8881-16EE440E6239}"/>
    <dgm:cxn modelId="{27CADD52-EECC-4794-B375-92523F8E57FC}" type="presOf" srcId="{5AE76E2B-0577-43E9-8464-AB7D8544E450}" destId="{0E6AAB1D-62F5-4EC8-9ABD-CA37F0EF4088}" srcOrd="0" destOrd="0" presId="urn:microsoft.com/office/officeart/2005/8/layout/hierarchy2"/>
    <dgm:cxn modelId="{D8695303-69FC-41CB-8A3A-B6A3FCF60438}" type="presOf" srcId="{E7C35A4B-D300-41DE-93E0-1CD9D4A292BB}" destId="{34D3FB44-E993-47D2-8EF7-87B9F84F62D3}" srcOrd="0" destOrd="0" presId="urn:microsoft.com/office/officeart/2005/8/layout/hierarchy2"/>
    <dgm:cxn modelId="{A9481777-8E9D-40C4-8758-10F81186F13A}" type="presOf" srcId="{6BB3AD1A-0982-4908-9805-7DA3DC4BABDF}" destId="{65D69631-051F-4C2A-A210-7AEC41427D70}" srcOrd="1" destOrd="0" presId="urn:microsoft.com/office/officeart/2005/8/layout/hierarchy2"/>
    <dgm:cxn modelId="{42ABF0EE-5C90-4C15-B3FD-0BF4FF86C421}" type="presOf" srcId="{7404D82D-E539-4446-B5D1-5C746BAEAE9B}" destId="{9A4CBD08-5FC9-4E0C-B66B-BA54C48EA81E}" srcOrd="0" destOrd="0" presId="urn:microsoft.com/office/officeart/2005/8/layout/hierarchy2"/>
    <dgm:cxn modelId="{D4AD9673-2980-4594-AD2E-7EC774C8B8B6}" type="presOf" srcId="{7114577D-56AD-4E3D-94E8-F2FA79E71C75}" destId="{DE38D60B-4080-4F29-954C-22435BCFE210}" srcOrd="0" destOrd="0" presId="urn:microsoft.com/office/officeart/2005/8/layout/hierarchy2"/>
    <dgm:cxn modelId="{E38F4A6C-ADA0-4F15-8C05-0B82633CA416}" srcId="{0D8C0492-AF41-420D-A438-1859CC92189C}" destId="{5AE76E2B-0577-43E9-8464-AB7D8544E450}" srcOrd="0" destOrd="0" parTransId="{7404D82D-E539-4446-B5D1-5C746BAEAE9B}" sibTransId="{3EE38DF8-EE0E-4800-9D8C-D6B12975BC38}"/>
    <dgm:cxn modelId="{6BAAAF05-5F9C-4314-B631-89D8C15E9595}" type="presOf" srcId="{12153C0A-1388-4B2F-8F92-AB7B0E97C15F}" destId="{1B9227CF-3604-445A-ABF2-B59937110F1F}" srcOrd="0" destOrd="0" presId="urn:microsoft.com/office/officeart/2005/8/layout/hierarchy2"/>
    <dgm:cxn modelId="{05153738-813E-4FC5-A9A5-1917FB23A2F7}" type="presParOf" srcId="{844E705A-8E3D-4713-BA0A-C8AA131E726E}" destId="{766756A1-B20E-4487-B51B-9D2161DF0FB7}" srcOrd="0" destOrd="0" presId="urn:microsoft.com/office/officeart/2005/8/layout/hierarchy2"/>
    <dgm:cxn modelId="{102A88FB-0E0C-45CD-90EB-9B4717EBB309}" type="presParOf" srcId="{766756A1-B20E-4487-B51B-9D2161DF0FB7}" destId="{34D3FB44-E993-47D2-8EF7-87B9F84F62D3}" srcOrd="0" destOrd="0" presId="urn:microsoft.com/office/officeart/2005/8/layout/hierarchy2"/>
    <dgm:cxn modelId="{752CD09B-82DA-478B-A4E3-CFD82A42EDCF}" type="presParOf" srcId="{766756A1-B20E-4487-B51B-9D2161DF0FB7}" destId="{170F6C93-E68E-44C9-8410-E4F305797DDD}" srcOrd="1" destOrd="0" presId="urn:microsoft.com/office/officeart/2005/8/layout/hierarchy2"/>
    <dgm:cxn modelId="{A47AF667-312A-4217-9E76-24EAFF762F81}" type="presParOf" srcId="{170F6C93-E68E-44C9-8410-E4F305797DDD}" destId="{22C36A4E-E47D-4405-ABE2-DBFFFF62C478}" srcOrd="0" destOrd="0" presId="urn:microsoft.com/office/officeart/2005/8/layout/hierarchy2"/>
    <dgm:cxn modelId="{95B935DD-DFC9-40A4-A3A2-0DF287A1D7E8}" type="presParOf" srcId="{22C36A4E-E47D-4405-ABE2-DBFFFF62C478}" destId="{65D69631-051F-4C2A-A210-7AEC41427D70}" srcOrd="0" destOrd="0" presId="urn:microsoft.com/office/officeart/2005/8/layout/hierarchy2"/>
    <dgm:cxn modelId="{05955E99-BE87-4887-BB8B-E0F8FC5BE6BE}" type="presParOf" srcId="{170F6C93-E68E-44C9-8410-E4F305797DDD}" destId="{96E80999-DE83-445E-8444-9EE062D3A9DB}" srcOrd="1" destOrd="0" presId="urn:microsoft.com/office/officeart/2005/8/layout/hierarchy2"/>
    <dgm:cxn modelId="{845AB38D-4F49-4411-A95A-19405B374D72}" type="presParOf" srcId="{96E80999-DE83-445E-8444-9EE062D3A9DB}" destId="{DE38D60B-4080-4F29-954C-22435BCFE210}" srcOrd="0" destOrd="0" presId="urn:microsoft.com/office/officeart/2005/8/layout/hierarchy2"/>
    <dgm:cxn modelId="{9393607B-DBD6-44B2-B146-6B7ACF335E04}" type="presParOf" srcId="{96E80999-DE83-445E-8444-9EE062D3A9DB}" destId="{67114864-0B71-4222-BA46-19C2C1A5C7A7}" srcOrd="1" destOrd="0" presId="urn:microsoft.com/office/officeart/2005/8/layout/hierarchy2"/>
    <dgm:cxn modelId="{616611F9-631C-4189-8723-5D48D1560379}" type="presParOf" srcId="{67114864-0B71-4222-BA46-19C2C1A5C7A7}" destId="{471DD349-3B2B-4F9C-B446-EAAE8DAE9C4A}" srcOrd="0" destOrd="0" presId="urn:microsoft.com/office/officeart/2005/8/layout/hierarchy2"/>
    <dgm:cxn modelId="{E1D182AA-BCD4-43B1-9FDF-4B7523AF1E30}" type="presParOf" srcId="{471DD349-3B2B-4F9C-B446-EAAE8DAE9C4A}" destId="{671BA29E-4F7D-454A-AFD3-6B777719BB00}" srcOrd="0" destOrd="0" presId="urn:microsoft.com/office/officeart/2005/8/layout/hierarchy2"/>
    <dgm:cxn modelId="{ECCC0B2F-CCFE-4704-926A-360B03B7718A}" type="presParOf" srcId="{67114864-0B71-4222-BA46-19C2C1A5C7A7}" destId="{2468909A-58FA-483C-AAA0-56CCACDC1CEE}" srcOrd="1" destOrd="0" presId="urn:microsoft.com/office/officeart/2005/8/layout/hierarchy2"/>
    <dgm:cxn modelId="{E3854153-64EE-4C1F-AEA9-378DDA813218}" type="presParOf" srcId="{2468909A-58FA-483C-AAA0-56CCACDC1CEE}" destId="{61096BE6-7346-414C-94FC-4BD2E3E1E331}" srcOrd="0" destOrd="0" presId="urn:microsoft.com/office/officeart/2005/8/layout/hierarchy2"/>
    <dgm:cxn modelId="{54E7BBDA-B54E-45AD-BC44-5ED203CC2D7C}" type="presParOf" srcId="{2468909A-58FA-483C-AAA0-56CCACDC1CEE}" destId="{71689AC8-7176-4CA8-B81A-DE225A4EED49}" srcOrd="1" destOrd="0" presId="urn:microsoft.com/office/officeart/2005/8/layout/hierarchy2"/>
    <dgm:cxn modelId="{7C8FC699-6123-4FBE-9E26-4520F26D3492}" type="presParOf" srcId="{170F6C93-E68E-44C9-8410-E4F305797DDD}" destId="{1B9227CF-3604-445A-ABF2-B59937110F1F}" srcOrd="2" destOrd="0" presId="urn:microsoft.com/office/officeart/2005/8/layout/hierarchy2"/>
    <dgm:cxn modelId="{7DD5C530-7273-4CDD-8980-A847AB771690}" type="presParOf" srcId="{1B9227CF-3604-445A-ABF2-B59937110F1F}" destId="{4A0D0D28-8516-4B74-BD46-2A28E5511E1D}" srcOrd="0" destOrd="0" presId="urn:microsoft.com/office/officeart/2005/8/layout/hierarchy2"/>
    <dgm:cxn modelId="{2AFE1088-F008-49A7-B3D5-5D9154AB56CE}" type="presParOf" srcId="{170F6C93-E68E-44C9-8410-E4F305797DDD}" destId="{3BBC0528-7FCA-4B9C-AC34-8129FBF49194}" srcOrd="3" destOrd="0" presId="urn:microsoft.com/office/officeart/2005/8/layout/hierarchy2"/>
    <dgm:cxn modelId="{ABB646DB-26A4-4E7F-A7AA-683A067937D6}" type="presParOf" srcId="{3BBC0528-7FCA-4B9C-AC34-8129FBF49194}" destId="{06853E16-20FA-428B-97AC-0EE4C78B4DBA}" srcOrd="0" destOrd="0" presId="urn:microsoft.com/office/officeart/2005/8/layout/hierarchy2"/>
    <dgm:cxn modelId="{62D255E6-2673-4AC4-8244-53C0656F58A6}" type="presParOf" srcId="{3BBC0528-7FCA-4B9C-AC34-8129FBF49194}" destId="{4BD47568-F644-4D9B-84F0-EE2EBA18F082}" srcOrd="1" destOrd="0" presId="urn:microsoft.com/office/officeart/2005/8/layout/hierarchy2"/>
    <dgm:cxn modelId="{5FDD5F56-ED0A-4D7B-9A62-CC5689C43C45}" type="presParOf" srcId="{4BD47568-F644-4D9B-84F0-EE2EBA18F082}" destId="{9A4CBD08-5FC9-4E0C-B66B-BA54C48EA81E}" srcOrd="0" destOrd="0" presId="urn:microsoft.com/office/officeart/2005/8/layout/hierarchy2"/>
    <dgm:cxn modelId="{932839DF-C360-4B78-89C2-E0F6711DA569}" type="presParOf" srcId="{9A4CBD08-5FC9-4E0C-B66B-BA54C48EA81E}" destId="{98B5D40D-9734-4E0C-B718-653E7F90EAE8}" srcOrd="0" destOrd="0" presId="urn:microsoft.com/office/officeart/2005/8/layout/hierarchy2"/>
    <dgm:cxn modelId="{00A6EABB-6214-4FBC-9775-14BBC33140D8}" type="presParOf" srcId="{4BD47568-F644-4D9B-84F0-EE2EBA18F082}" destId="{B2FC82B5-7FA4-4238-AF2F-183E67373591}" srcOrd="1" destOrd="0" presId="urn:microsoft.com/office/officeart/2005/8/layout/hierarchy2"/>
    <dgm:cxn modelId="{11A60FD4-8D6E-4DC3-8A6E-0DC93568573D}" type="presParOf" srcId="{B2FC82B5-7FA4-4238-AF2F-183E67373591}" destId="{0E6AAB1D-62F5-4EC8-9ABD-CA37F0EF4088}" srcOrd="0" destOrd="0" presId="urn:microsoft.com/office/officeart/2005/8/layout/hierarchy2"/>
    <dgm:cxn modelId="{C41DBF1E-99BC-487A-A20D-E9A663193DC9}" type="presParOf" srcId="{B2FC82B5-7FA4-4238-AF2F-183E67373591}" destId="{8022D6E6-1835-4820-AF3C-81C464742F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r-HR" sz="1200" b="1" dirty="0" smtClean="0"/>
            <a:t>RASHODI POSLOVANJA</a:t>
          </a:r>
          <a:endParaRPr lang="en-US" sz="1200" b="1" dirty="0"/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Plaće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Ostali rashodi za zaposlene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Doprinosi na plaće</a:t>
          </a:r>
          <a:endParaRPr lang="hr-HR" sz="1000" b="1" noProof="0" dirty="0">
            <a:latin typeface="Book Antiqua" pitchFamily="18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1173BC7B-A640-4B4B-909D-C2EA27490302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Naknade troškova zaposlenima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Rashodi za materijal i energiju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Rashodi za usluge naknade troškova osobama izvan radnog odnosa 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Ostali dokumenti poslovanja</a:t>
          </a:r>
          <a:endParaRPr lang="hr-HR" sz="1000" b="1" noProof="0" dirty="0">
            <a:latin typeface="Book Antiqua" pitchFamily="18" charset="0"/>
            <a:cs typeface="Arial" pitchFamily="34" charset="0"/>
          </a:endParaRPr>
        </a:p>
      </dgm:t>
    </dgm:pt>
    <dgm:pt modelId="{2C3E2643-FC84-46BD-907F-51BDD5ACB629}" type="parTrans" cxnId="{264412D3-6175-44B9-A5C4-E319F4359E5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D20967DE-3060-4D47-B98C-AC008D791454}" type="sibTrans" cxnId="{264412D3-6175-44B9-A5C4-E319F4359E55}">
      <dgm:prSet/>
      <dgm:spPr/>
      <dgm:t>
        <a:bodyPr/>
        <a:lstStyle/>
        <a:p>
          <a:endParaRPr lang="en-US"/>
        </a:p>
      </dgm:t>
    </dgm:pt>
    <dgm:pt modelId="{F469EAEA-F3E1-4C65-82F1-176315564231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Subvencije trg. društvima, poljoprivrednicima, obrtima izvan </a:t>
          </a:r>
          <a:r>
            <a:rPr lang="hr-HR" sz="1000" b="1" dirty="0" err="1" smtClean="0">
              <a:latin typeface="Book Antiqua" pitchFamily="18" charset="0"/>
              <a:cs typeface="Arial" pitchFamily="34" charset="0"/>
            </a:rPr>
            <a:t>jed</a:t>
          </a:r>
          <a:r>
            <a:rPr lang="hr-HR" sz="1000" b="1" dirty="0" smtClean="0">
              <a:latin typeface="Book Antiqua" pitchFamily="18" charset="0"/>
              <a:cs typeface="Arial" pitchFamily="34" charset="0"/>
            </a:rPr>
            <a:t>. samouprave</a:t>
          </a:r>
          <a:endParaRPr lang="en-US" sz="1000" b="1" dirty="0">
            <a:latin typeface="Book Antiqua" pitchFamily="18" charset="0"/>
            <a:cs typeface="Arial" pitchFamily="34" charset="0"/>
          </a:endParaRPr>
        </a:p>
      </dgm:t>
    </dgm:pt>
    <dgm:pt modelId="{CD1F384B-D19E-44E8-A22B-A38F9A52C3E8}" type="parTrans" cxnId="{2E7D540D-497B-4263-8003-3849C18CBEB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D300EB50-2E9C-46D0-8210-EA3E4989904F}" type="sibTrans" cxnId="{2E7D540D-497B-4263-8003-3849C18CBEB7}">
      <dgm:prSet/>
      <dgm:spPr/>
      <dgm:t>
        <a:bodyPr/>
        <a:lstStyle/>
        <a:p>
          <a:endParaRPr lang="en-US"/>
        </a:p>
      </dgm:t>
    </dgm:pt>
    <dgm:pt modelId="{0D811145-50E9-44DC-8ED4-1DA601C063E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Ostale naknade građanima i kućanstvima iz proračuna</a:t>
          </a:r>
          <a:endParaRPr lang="en-US" sz="1000" b="1" dirty="0">
            <a:latin typeface="Book Antiqua" pitchFamily="18" charset="0"/>
            <a:cs typeface="Arial" pitchFamily="34" charset="0"/>
          </a:endParaRPr>
        </a:p>
      </dgm:t>
    </dgm:pt>
    <dgm:pt modelId="{742BE5A3-9C47-4DF4-B065-9179FE86CAFB}" type="parTrans" cxnId="{E9F2C6A9-7C31-46AA-941D-11400BBD57AC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56E95DC4-8BEB-47F9-A7F4-61587B154BA1}" type="sibTrans" cxnId="{E9F2C6A9-7C31-46AA-941D-11400BBD57AC}">
      <dgm:prSet/>
      <dgm:spPr/>
      <dgm:t>
        <a:bodyPr/>
        <a:lstStyle/>
        <a:p>
          <a:endParaRPr lang="en-US"/>
        </a:p>
      </dgm:t>
    </dgm:pt>
    <dgm:pt modelId="{FA2BFA31-6D1D-447C-8F0C-F670B0E02DCA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Pomoći međunarodnim organizacijama te institucijama i tijelima EU</a:t>
          </a:r>
        </a:p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Pomoći unutar općeg proračuna</a:t>
          </a:r>
        </a:p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Pomoći prorač. Korisnicima drugih proračuna</a:t>
          </a:r>
        </a:p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Prijenosi proračun. Korisnicima za financiranje redovne djelatnosti</a:t>
          </a:r>
        </a:p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Pomoći temeljem prijenosa sredstava EU</a:t>
          </a:r>
          <a:endParaRPr lang="en-US" sz="1000" b="1" dirty="0">
            <a:latin typeface="Book Antiqua" pitchFamily="18" charset="0"/>
            <a:cs typeface="Arial" pitchFamily="34" charset="0"/>
          </a:endParaRPr>
        </a:p>
      </dgm:t>
    </dgm:pt>
    <dgm:pt modelId="{772BF894-B9D8-44F4-89EC-8E8A76DC082A}" type="parTrans" cxnId="{C3D68167-4E49-40CB-B9C4-FE488B10D53F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7F288131-9207-42AD-BA9F-A639BF380C86}" type="sibTrans" cxnId="{C3D68167-4E49-40CB-B9C4-FE488B10D53F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/>
            <a:t>RASHODI ZA ZAPOSLENE</a:t>
          </a:r>
          <a:endParaRPr lang="en-US" sz="1000" b="1" dirty="0"/>
        </a:p>
      </dgm:t>
    </dgm:pt>
    <dgm:pt modelId="{F83E6778-B468-4EF1-A92A-DADFF26FED10}" type="parTrans" cxnId="{037CB8F9-0FE8-42E8-811E-736F9941ABA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E2D4BE77-C10E-4B1E-B832-61C32EDB1C77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Kamate za primljene kredite i zajmove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Ostali financijski rashodi</a:t>
          </a:r>
          <a:endParaRPr lang="hr-HR" sz="1000" b="1" noProof="0" dirty="0">
            <a:latin typeface="Book Antiqua" pitchFamily="18" charset="0"/>
            <a:cs typeface="Arial" pitchFamily="34" charset="0"/>
          </a:endParaRPr>
        </a:p>
      </dgm:t>
    </dgm:pt>
    <dgm:pt modelId="{D842A05F-0547-480D-BF60-1770DABA6E3F}" type="parTrans" cxnId="{EBEA3DF1-9E56-4E1A-9ADF-A8196A764E2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41DC6689-E249-4E17-BEF8-EC9488DE4CAF}" type="sibTrans" cxnId="{EBEA3DF1-9E56-4E1A-9ADF-A8196A764E28}">
      <dgm:prSet/>
      <dgm:spPr/>
      <dgm:t>
        <a:bodyPr/>
        <a:lstStyle/>
        <a:p>
          <a:endParaRPr lang="en-US"/>
        </a:p>
      </dgm:t>
    </dgm:pt>
    <dgm:pt modelId="{B8A1AB9A-AA28-437A-927B-0C23E1C4B74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/>
            <a:t>MATERIJALNI RASHODI</a:t>
          </a:r>
          <a:endParaRPr lang="en-US" sz="1000" b="1" dirty="0"/>
        </a:p>
      </dgm:t>
    </dgm:pt>
    <dgm:pt modelId="{ED288CF8-5ABF-41F2-811F-86B633A8625F}" type="parTrans" cxnId="{22A4DE79-5508-4643-80CA-3558CED20E0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FF06546E-B5EB-4359-90A6-32410DB3EF85}" type="sibTrans" cxnId="{22A4DE79-5508-4643-80CA-3558CED20E04}">
      <dgm:prSet/>
      <dgm:spPr/>
      <dgm:t>
        <a:bodyPr/>
        <a:lstStyle/>
        <a:p>
          <a:endParaRPr lang="en-US"/>
        </a:p>
      </dgm:t>
    </dgm:pt>
    <dgm:pt modelId="{DB7CE7C7-064F-42F9-8425-1A4C298C2B2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/>
            <a:t>FINANCIJSKI RASHODI</a:t>
          </a:r>
          <a:endParaRPr lang="en-US" sz="1000" b="1" dirty="0"/>
        </a:p>
      </dgm:t>
    </dgm:pt>
    <dgm:pt modelId="{D2B64583-F090-4521-B0F4-7973FA763CF3}" type="parTrans" cxnId="{1011444D-9CE8-4CCD-88EB-A5596407E9C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20FC3FDF-1EFF-4A4A-99E5-41545A02A831}" type="sibTrans" cxnId="{1011444D-9CE8-4CCD-88EB-A5596407E9C8}">
      <dgm:prSet/>
      <dgm:spPr/>
      <dgm:t>
        <a:bodyPr/>
        <a:lstStyle/>
        <a:p>
          <a:endParaRPr lang="en-US"/>
        </a:p>
      </dgm:t>
    </dgm:pt>
    <dgm:pt modelId="{BD319CE6-4A33-43B9-8833-48544FB8A3F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/>
            <a:t>SUBVENCIJE</a:t>
          </a:r>
          <a:endParaRPr lang="en-US" sz="1000" b="1" dirty="0"/>
        </a:p>
      </dgm:t>
    </dgm:pt>
    <dgm:pt modelId="{3CAC1390-1298-49F0-B53B-96E9C74651BF}" type="parTrans" cxnId="{DA2B2981-151D-4AD3-8935-11ACED53EE0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E11F0663-01F5-4AFB-B142-67D6B3F0D216}" type="sibTrans" cxnId="{DA2B2981-151D-4AD3-8935-11ACED53EE07}">
      <dgm:prSet/>
      <dgm:spPr/>
      <dgm:t>
        <a:bodyPr/>
        <a:lstStyle/>
        <a:p>
          <a:endParaRPr lang="en-US"/>
        </a:p>
      </dgm:t>
    </dgm:pt>
    <dgm:pt modelId="{33AC4075-1786-4792-985C-C4DB843955F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POMOĆI DANE U INOZEMSTVO I UNUTAR OPĆEG PRORAČUNA</a:t>
          </a:r>
          <a:endParaRPr lang="en-US" sz="900" b="1" dirty="0"/>
        </a:p>
      </dgm:t>
    </dgm:pt>
    <dgm:pt modelId="{A675703D-336C-4B02-B555-E499C195A9C8}" type="parTrans" cxnId="{9D09094C-B742-4BF6-909B-A2E2D9E2EE5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D4BD6A64-2EF3-4C17-9CF9-A19CA611A4F1}" type="sibTrans" cxnId="{9D09094C-B742-4BF6-909B-A2E2D9E2EE59}">
      <dgm:prSet/>
      <dgm:spPr/>
      <dgm:t>
        <a:bodyPr/>
        <a:lstStyle/>
        <a:p>
          <a:endParaRPr lang="en-US"/>
        </a:p>
      </dgm:t>
    </dgm:pt>
    <dgm:pt modelId="{8F786CB5-7801-4897-909E-C3EC3CD85139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NAKNADE GRAĐANIMA I KUĆANSTVIMA IZ PRORAČUNA</a:t>
          </a:r>
          <a:endParaRPr lang="en-US" sz="900" b="1" dirty="0"/>
        </a:p>
      </dgm:t>
    </dgm:pt>
    <dgm:pt modelId="{003F74FF-13BA-43E0-99FF-430A03A9EF89}" type="parTrans" cxnId="{CE4E67E8-9DA7-4E60-BD10-7B9650ECB226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3B247FA5-7D99-47D6-A13F-C1F4343D6D62}" type="sibTrans" cxnId="{CE4E67E8-9DA7-4E60-BD10-7B9650ECB226}">
      <dgm:prSet/>
      <dgm:spPr/>
      <dgm:t>
        <a:bodyPr/>
        <a:lstStyle/>
        <a:p>
          <a:endParaRPr lang="en-US"/>
        </a:p>
      </dgm:t>
    </dgm:pt>
    <dgm:pt modelId="{DB46603D-A25D-4EB1-B181-5DBAE591D9B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/>
            <a:t>OSTALI RASHODI</a:t>
          </a:r>
          <a:endParaRPr lang="en-US" sz="1000" b="1" dirty="0"/>
        </a:p>
      </dgm:t>
    </dgm:pt>
    <dgm:pt modelId="{CBB38B50-BED1-4133-9577-677D5F7F9473}" type="sibTrans" cxnId="{34FE8CC0-FF84-466A-96FA-D6B0720463AD}">
      <dgm:prSet/>
      <dgm:spPr/>
      <dgm:t>
        <a:bodyPr/>
        <a:lstStyle/>
        <a:p>
          <a:endParaRPr lang="en-US"/>
        </a:p>
      </dgm:t>
    </dgm:pt>
    <dgm:pt modelId="{B5676543-F697-4B15-AB52-C8AFA3C662C1}" type="parTrans" cxnId="{34FE8CC0-FF84-466A-96FA-D6B0720463A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326C0BF8-DBA8-44B6-8B80-FDABED22FFA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dirty="0" smtClean="0">
              <a:solidFill>
                <a:schemeClr val="tx1"/>
              </a:solidFill>
              <a:latin typeface="Book Antiqua" pitchFamily="18" charset="0"/>
            </a:rPr>
            <a:t>- Tekuće donacije</a:t>
          </a:r>
        </a:p>
        <a:p>
          <a:pPr algn="l"/>
          <a:r>
            <a:rPr lang="hr-HR" sz="1000" b="1" dirty="0" smtClean="0">
              <a:solidFill>
                <a:schemeClr val="tx1"/>
              </a:solidFill>
              <a:latin typeface="Book Antiqua" pitchFamily="18" charset="0"/>
            </a:rPr>
            <a:t>- Kazne, penali i naknade štete</a:t>
          </a:r>
        </a:p>
        <a:p>
          <a:pPr algn="l"/>
          <a:r>
            <a:rPr lang="hr-HR" sz="1000" b="1" dirty="0" smtClean="0">
              <a:solidFill>
                <a:schemeClr val="tx1"/>
              </a:solidFill>
              <a:latin typeface="Book Antiqua" pitchFamily="18" charset="0"/>
            </a:rPr>
            <a:t>- Prijenosi sredstava EU subjektima izvan proračuna</a:t>
          </a:r>
        </a:p>
        <a:p>
          <a:pPr algn="l"/>
          <a:r>
            <a:rPr lang="hr-HR" sz="1000" b="1" dirty="0" smtClean="0">
              <a:solidFill>
                <a:schemeClr val="tx1"/>
              </a:solidFill>
              <a:latin typeface="Book Antiqua" pitchFamily="18" charset="0"/>
            </a:rPr>
            <a:t>- Kapitalne pomoći</a:t>
          </a:r>
          <a:endParaRPr lang="hr-HR" sz="10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442A959A-5281-4685-8905-03EC577E3F99}" type="parTrans" cxnId="{ABA0DE28-6271-46CF-8EFC-58E27126EFE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r-HR"/>
        </a:p>
      </dgm:t>
    </dgm:pt>
    <dgm:pt modelId="{4945DA3B-69A5-4F1E-B931-22DD7EC0805D}" type="sibTrans" cxnId="{ABA0DE28-6271-46CF-8EFC-58E27126EFE1}">
      <dgm:prSet/>
      <dgm:spPr/>
      <dgm:t>
        <a:bodyPr/>
        <a:lstStyle/>
        <a:p>
          <a:endParaRPr lang="hr-HR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  <dgm:t>
        <a:bodyPr/>
        <a:lstStyle/>
        <a:p>
          <a:endParaRPr lang="hr-HR"/>
        </a:p>
      </dgm:t>
    </dgm:pt>
    <dgm:pt modelId="{F3196412-4404-4608-8074-A9BB67064793}" type="pres">
      <dgm:prSet presAssocID="{E8F3A7B6-7A40-4D96-B195-A05073257C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  <dgm:t>
        <a:bodyPr/>
        <a:lstStyle/>
        <a:p>
          <a:endParaRPr lang="hr-HR"/>
        </a:p>
      </dgm:t>
    </dgm:pt>
    <dgm:pt modelId="{5FE7B1AF-C75E-4B2A-AE76-64CA5DF9CA45}" type="pres">
      <dgm:prSet presAssocID="{F83E6778-B468-4EF1-A92A-DADFF26FED10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7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  <dgm:t>
        <a:bodyPr/>
        <a:lstStyle/>
        <a:p>
          <a:endParaRPr lang="hr-HR"/>
        </a:p>
      </dgm:t>
    </dgm:pt>
    <dgm:pt modelId="{A3CA495A-0C69-49D4-B113-26C671179E58}" type="pres">
      <dgm:prSet presAssocID="{5805CDB4-967C-4D9D-B8CB-1B5678411874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  <dgm:t>
        <a:bodyPr/>
        <a:lstStyle/>
        <a:p>
          <a:endParaRPr lang="hr-HR"/>
        </a:p>
      </dgm:t>
    </dgm:pt>
    <dgm:pt modelId="{84DB02FD-2E96-4031-97C3-877BA720DF16}" type="pres">
      <dgm:prSet presAssocID="{B8A8FB60-E70B-47B2-A7A2-7A2C85F77E8E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7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  <dgm:t>
        <a:bodyPr/>
        <a:lstStyle/>
        <a:p>
          <a:endParaRPr lang="hr-HR"/>
        </a:p>
      </dgm:t>
    </dgm:pt>
    <dgm:pt modelId="{55DDBAF9-699B-44E7-96B6-FE8D9585124A}" type="pres">
      <dgm:prSet presAssocID="{42C87A9A-123F-47A7-8AFC-C4103109CDF3}" presName="LevelTwoTextNode" presStyleLbl="node3" presStyleIdx="0" presStyleCnt="7" custScaleX="534394" custScaleY="120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  <dgm:t>
        <a:bodyPr/>
        <a:lstStyle/>
        <a:p>
          <a:endParaRPr lang="hr-HR"/>
        </a:p>
      </dgm:t>
    </dgm:pt>
    <dgm:pt modelId="{DEC9A103-1D91-4522-B87E-7049212C411F}" type="pres">
      <dgm:prSet presAssocID="{ED288CF8-5ABF-41F2-811F-86B633A8625F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5D15DCB6-9DE9-457B-A954-FBA111D83605}" type="pres">
      <dgm:prSet presAssocID="{ED288CF8-5ABF-41F2-811F-86B633A8625F}" presName="connTx" presStyleLbl="parChTrans1D2" presStyleIdx="1" presStyleCnt="7"/>
      <dgm:spPr/>
      <dgm:t>
        <a:bodyPr/>
        <a:lstStyle/>
        <a:p>
          <a:endParaRPr lang="en-US"/>
        </a:p>
      </dgm:t>
    </dgm:pt>
    <dgm:pt modelId="{04AD1332-FD6A-47AB-B865-7E5A2E8DCEB3}" type="pres">
      <dgm:prSet presAssocID="{B8A1AB9A-AA28-437A-927B-0C23E1C4B743}" presName="root2" presStyleCnt="0"/>
      <dgm:spPr/>
      <dgm:t>
        <a:bodyPr/>
        <a:lstStyle/>
        <a:p>
          <a:endParaRPr lang="hr-HR"/>
        </a:p>
      </dgm:t>
    </dgm:pt>
    <dgm:pt modelId="{6D96F0E0-D11E-468A-BDBE-9211F1869E6B}" type="pres">
      <dgm:prSet presAssocID="{B8A1AB9A-AA28-437A-927B-0C23E1C4B743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01F3D-49BE-48DA-BF46-24A32D36EA5E}" type="pres">
      <dgm:prSet presAssocID="{B8A1AB9A-AA28-437A-927B-0C23E1C4B743}" presName="level3hierChild" presStyleCnt="0"/>
      <dgm:spPr/>
      <dgm:t>
        <a:bodyPr/>
        <a:lstStyle/>
        <a:p>
          <a:endParaRPr lang="hr-HR"/>
        </a:p>
      </dgm:t>
    </dgm:pt>
    <dgm:pt modelId="{756BB432-40CF-44FE-A8AB-3318AF7FCA7F}" type="pres">
      <dgm:prSet presAssocID="{2C3E2643-FC84-46BD-907F-51BDD5ACB629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C26E67C7-43BF-41D2-86E1-0DB6D974BD1F}" type="pres">
      <dgm:prSet presAssocID="{2C3E2643-FC84-46BD-907F-51BDD5ACB629}" presName="connTx" presStyleLbl="parChTrans1D3" presStyleIdx="1" presStyleCnt="7"/>
      <dgm:spPr/>
      <dgm:t>
        <a:bodyPr/>
        <a:lstStyle/>
        <a:p>
          <a:endParaRPr lang="en-US"/>
        </a:p>
      </dgm:t>
    </dgm:pt>
    <dgm:pt modelId="{264A3530-3A78-40E1-9624-B5F1CCD3661C}" type="pres">
      <dgm:prSet presAssocID="{1173BC7B-A640-4B4B-909D-C2EA27490302}" presName="root2" presStyleCnt="0"/>
      <dgm:spPr/>
      <dgm:t>
        <a:bodyPr/>
        <a:lstStyle/>
        <a:p>
          <a:endParaRPr lang="hr-HR"/>
        </a:p>
      </dgm:t>
    </dgm:pt>
    <dgm:pt modelId="{4B8C2886-7B9E-49B2-A14F-74BE1C47B3CA}" type="pres">
      <dgm:prSet presAssocID="{1173BC7B-A640-4B4B-909D-C2EA27490302}" presName="LevelTwoTextNode" presStyleLbl="node3" presStyleIdx="1" presStyleCnt="7" custScaleX="534394" custScaleY="165029" custLinFactNeighborX="2160" custLinFactNeighborY="-1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541CE-2839-4CC7-891B-861AC50436CD}" type="pres">
      <dgm:prSet presAssocID="{1173BC7B-A640-4B4B-909D-C2EA27490302}" presName="level3hierChild" presStyleCnt="0"/>
      <dgm:spPr/>
      <dgm:t>
        <a:bodyPr/>
        <a:lstStyle/>
        <a:p>
          <a:endParaRPr lang="hr-HR"/>
        </a:p>
      </dgm:t>
    </dgm:pt>
    <dgm:pt modelId="{2435A071-2464-405D-A5DC-DDAA14DC1410}" type="pres">
      <dgm:prSet presAssocID="{D2B64583-F090-4521-B0F4-7973FA763CF3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BFA38300-B1BE-46F2-BE88-2CAECBBB403D}" type="pres">
      <dgm:prSet presAssocID="{D2B64583-F090-4521-B0F4-7973FA763CF3}" presName="connTx" presStyleLbl="parChTrans1D2" presStyleIdx="2" presStyleCnt="7"/>
      <dgm:spPr/>
      <dgm:t>
        <a:bodyPr/>
        <a:lstStyle/>
        <a:p>
          <a:endParaRPr lang="en-US"/>
        </a:p>
      </dgm:t>
    </dgm:pt>
    <dgm:pt modelId="{127A1382-E084-455B-83CD-352E210A4201}" type="pres">
      <dgm:prSet presAssocID="{DB7CE7C7-064F-42F9-8425-1A4C298C2B2F}" presName="root2" presStyleCnt="0"/>
      <dgm:spPr/>
      <dgm:t>
        <a:bodyPr/>
        <a:lstStyle/>
        <a:p>
          <a:endParaRPr lang="hr-HR"/>
        </a:p>
      </dgm:t>
    </dgm:pt>
    <dgm:pt modelId="{BCD004C7-35C6-48C5-85E8-EFF882129E9B}" type="pres">
      <dgm:prSet presAssocID="{DB7CE7C7-064F-42F9-8425-1A4C298C2B2F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B7F25-6CB6-45C9-864E-43CE970BEFF6}" type="pres">
      <dgm:prSet presAssocID="{DB7CE7C7-064F-42F9-8425-1A4C298C2B2F}" presName="level3hierChild" presStyleCnt="0"/>
      <dgm:spPr/>
      <dgm:t>
        <a:bodyPr/>
        <a:lstStyle/>
        <a:p>
          <a:endParaRPr lang="hr-HR"/>
        </a:p>
      </dgm:t>
    </dgm:pt>
    <dgm:pt modelId="{C34983EA-FD76-433E-A45A-5C6988833AD4}" type="pres">
      <dgm:prSet presAssocID="{D842A05F-0547-480D-BF60-1770DABA6E3F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036AD63E-7A56-4E04-BA16-DB8F79C8703B}" type="pres">
      <dgm:prSet presAssocID="{D842A05F-0547-480D-BF60-1770DABA6E3F}" presName="connTx" presStyleLbl="parChTrans1D3" presStyleIdx="2" presStyleCnt="7"/>
      <dgm:spPr/>
      <dgm:t>
        <a:bodyPr/>
        <a:lstStyle/>
        <a:p>
          <a:endParaRPr lang="en-US"/>
        </a:p>
      </dgm:t>
    </dgm:pt>
    <dgm:pt modelId="{5F68B7F8-DB84-447E-A4EB-68DE77DCDC5A}" type="pres">
      <dgm:prSet presAssocID="{E2D4BE77-C10E-4B1E-B832-61C32EDB1C77}" presName="root2" presStyleCnt="0"/>
      <dgm:spPr/>
      <dgm:t>
        <a:bodyPr/>
        <a:lstStyle/>
        <a:p>
          <a:endParaRPr lang="hr-HR"/>
        </a:p>
      </dgm:t>
    </dgm:pt>
    <dgm:pt modelId="{8F93941E-076A-444D-A504-EFB7B2DD64B9}" type="pres">
      <dgm:prSet presAssocID="{E2D4BE77-C10E-4B1E-B832-61C32EDB1C77}" presName="LevelTwoTextNode" presStyleLbl="node3" presStyleIdx="2" presStyleCnt="7" custScaleX="5369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6CFC2-E48D-4DD3-8653-F3FAC51BB8A8}" type="pres">
      <dgm:prSet presAssocID="{E2D4BE77-C10E-4B1E-B832-61C32EDB1C77}" presName="level3hierChild" presStyleCnt="0"/>
      <dgm:spPr/>
      <dgm:t>
        <a:bodyPr/>
        <a:lstStyle/>
        <a:p>
          <a:endParaRPr lang="hr-HR"/>
        </a:p>
      </dgm:t>
    </dgm:pt>
    <dgm:pt modelId="{FA4163C0-24D4-49EA-95E5-D9C0F65787CA}" type="pres">
      <dgm:prSet presAssocID="{3CAC1390-1298-49F0-B53B-96E9C74651BF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56553DC0-4EB4-485B-9853-DDA8A24E0080}" type="pres">
      <dgm:prSet presAssocID="{3CAC1390-1298-49F0-B53B-96E9C74651BF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6099283-F651-4CF7-827A-040DD436C25D}" type="pres">
      <dgm:prSet presAssocID="{BD319CE6-4A33-43B9-8833-48544FB8A3FC}" presName="root2" presStyleCnt="0"/>
      <dgm:spPr/>
      <dgm:t>
        <a:bodyPr/>
        <a:lstStyle/>
        <a:p>
          <a:endParaRPr lang="hr-HR"/>
        </a:p>
      </dgm:t>
    </dgm:pt>
    <dgm:pt modelId="{88A6A705-7991-4562-9929-D3EA567F42D8}" type="pres">
      <dgm:prSet presAssocID="{BD319CE6-4A33-43B9-8833-48544FB8A3FC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77285-EB84-472A-98CE-E7AC526053BA}" type="pres">
      <dgm:prSet presAssocID="{BD319CE6-4A33-43B9-8833-48544FB8A3FC}" presName="level3hierChild" presStyleCnt="0"/>
      <dgm:spPr/>
      <dgm:t>
        <a:bodyPr/>
        <a:lstStyle/>
        <a:p>
          <a:endParaRPr lang="hr-HR"/>
        </a:p>
      </dgm:t>
    </dgm:pt>
    <dgm:pt modelId="{BF9C9A30-2CD8-47EA-8A50-36B7126F4867}" type="pres">
      <dgm:prSet presAssocID="{CD1F384B-D19E-44E8-A22B-A38F9A52C3E8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C44D8436-9A97-459F-9E03-D624727C91E6}" type="pres">
      <dgm:prSet presAssocID="{CD1F384B-D19E-44E8-A22B-A38F9A52C3E8}" presName="connTx" presStyleLbl="parChTrans1D3" presStyleIdx="3" presStyleCnt="7"/>
      <dgm:spPr/>
      <dgm:t>
        <a:bodyPr/>
        <a:lstStyle/>
        <a:p>
          <a:endParaRPr lang="en-US"/>
        </a:p>
      </dgm:t>
    </dgm:pt>
    <dgm:pt modelId="{0162324F-0A38-4F88-8024-3A02300C31B2}" type="pres">
      <dgm:prSet presAssocID="{F469EAEA-F3E1-4C65-82F1-176315564231}" presName="root2" presStyleCnt="0"/>
      <dgm:spPr/>
      <dgm:t>
        <a:bodyPr/>
        <a:lstStyle/>
        <a:p>
          <a:endParaRPr lang="hr-HR"/>
        </a:p>
      </dgm:t>
    </dgm:pt>
    <dgm:pt modelId="{37E6DB78-E7E2-4CC3-BB06-331C6B8776A2}" type="pres">
      <dgm:prSet presAssocID="{F469EAEA-F3E1-4C65-82F1-176315564231}" presName="LevelTwoTextNode" presStyleLbl="node3" presStyleIdx="3" presStyleCnt="7" custScaleX="536980" custScaleY="597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D0CD65-D87D-499B-9682-DC5377119506}" type="pres">
      <dgm:prSet presAssocID="{F469EAEA-F3E1-4C65-82F1-176315564231}" presName="level3hierChild" presStyleCnt="0"/>
      <dgm:spPr/>
      <dgm:t>
        <a:bodyPr/>
        <a:lstStyle/>
        <a:p>
          <a:endParaRPr lang="hr-HR"/>
        </a:p>
      </dgm:t>
    </dgm:pt>
    <dgm:pt modelId="{3394BD22-679A-4292-9789-B40479D7A01F}" type="pres">
      <dgm:prSet presAssocID="{A675703D-336C-4B02-B555-E499C195A9C8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86860296-EB94-415C-B787-17D4C2327763}" type="pres">
      <dgm:prSet presAssocID="{A675703D-336C-4B02-B555-E499C195A9C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E3D83F45-AF30-44B1-8CAF-DEA5BF13237D}" type="pres">
      <dgm:prSet presAssocID="{33AC4075-1786-4792-985C-C4DB843955F1}" presName="root2" presStyleCnt="0"/>
      <dgm:spPr/>
      <dgm:t>
        <a:bodyPr/>
        <a:lstStyle/>
        <a:p>
          <a:endParaRPr lang="hr-HR"/>
        </a:p>
      </dgm:t>
    </dgm:pt>
    <dgm:pt modelId="{3D5B398D-DAD1-4D83-9E82-2BC4FDC61316}" type="pres">
      <dgm:prSet presAssocID="{33AC4075-1786-4792-985C-C4DB843955F1}" presName="LevelTwoTextNode" presStyleLbl="node2" presStyleIdx="4" presStyleCnt="7" custScaleY="129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AA568C-B949-4F62-9CC7-6F3A896EC94B}" type="pres">
      <dgm:prSet presAssocID="{33AC4075-1786-4792-985C-C4DB843955F1}" presName="level3hierChild" presStyleCnt="0"/>
      <dgm:spPr/>
      <dgm:t>
        <a:bodyPr/>
        <a:lstStyle/>
        <a:p>
          <a:endParaRPr lang="hr-HR"/>
        </a:p>
      </dgm:t>
    </dgm:pt>
    <dgm:pt modelId="{B0660357-9A47-43A3-8FBB-42A80E8BC228}" type="pres">
      <dgm:prSet presAssocID="{772BF894-B9D8-44F4-89EC-8E8A76DC082A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1FA2DA74-95FD-4C31-A30F-4E2F1E12165B}" type="pres">
      <dgm:prSet presAssocID="{772BF894-B9D8-44F4-89EC-8E8A76DC082A}" presName="connTx" presStyleLbl="parChTrans1D3" presStyleIdx="4" presStyleCnt="7"/>
      <dgm:spPr/>
      <dgm:t>
        <a:bodyPr/>
        <a:lstStyle/>
        <a:p>
          <a:endParaRPr lang="en-US"/>
        </a:p>
      </dgm:t>
    </dgm:pt>
    <dgm:pt modelId="{941355BD-0E61-4A31-AEBA-C9C6FAB53208}" type="pres">
      <dgm:prSet presAssocID="{FA2BFA31-6D1D-447C-8F0C-F670B0E02DCA}" presName="root2" presStyleCnt="0"/>
      <dgm:spPr/>
      <dgm:t>
        <a:bodyPr/>
        <a:lstStyle/>
        <a:p>
          <a:endParaRPr lang="hr-HR"/>
        </a:p>
      </dgm:t>
    </dgm:pt>
    <dgm:pt modelId="{657005BD-27CE-4BD9-9EE5-3F9A12A79FE2}" type="pres">
      <dgm:prSet presAssocID="{FA2BFA31-6D1D-447C-8F0C-F670B0E02DCA}" presName="LevelTwoTextNode" presStyleLbl="node3" presStyleIdx="4" presStyleCnt="7" custScaleX="537091" custScaleY="2161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85E0E-B8C3-4761-94CF-E3BBC1C269EA}" type="pres">
      <dgm:prSet presAssocID="{FA2BFA31-6D1D-447C-8F0C-F670B0E02DCA}" presName="level3hierChild" presStyleCnt="0"/>
      <dgm:spPr/>
      <dgm:t>
        <a:bodyPr/>
        <a:lstStyle/>
        <a:p>
          <a:endParaRPr lang="hr-HR"/>
        </a:p>
      </dgm:t>
    </dgm:pt>
    <dgm:pt modelId="{BC0740F4-6201-48B9-BC15-EAE87E72A8C1}" type="pres">
      <dgm:prSet presAssocID="{003F74FF-13BA-43E0-99FF-430A03A9EF89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C6BF4DC-A824-4A78-BDE3-6046C53FF8D2}" type="pres">
      <dgm:prSet presAssocID="{003F74FF-13BA-43E0-99FF-430A03A9EF89}" presName="connTx" presStyleLbl="parChTrans1D2" presStyleIdx="5" presStyleCnt="7"/>
      <dgm:spPr/>
      <dgm:t>
        <a:bodyPr/>
        <a:lstStyle/>
        <a:p>
          <a:endParaRPr lang="en-US"/>
        </a:p>
      </dgm:t>
    </dgm:pt>
    <dgm:pt modelId="{5600B9F0-C8F2-4E7F-B669-6E24DED5BB9C}" type="pres">
      <dgm:prSet presAssocID="{8F786CB5-7801-4897-909E-C3EC3CD85139}" presName="root2" presStyleCnt="0"/>
      <dgm:spPr/>
      <dgm:t>
        <a:bodyPr/>
        <a:lstStyle/>
        <a:p>
          <a:endParaRPr lang="hr-HR"/>
        </a:p>
      </dgm:t>
    </dgm:pt>
    <dgm:pt modelId="{147E5B93-C34D-4CFB-B03D-A589AC2C5D7B}" type="pres">
      <dgm:prSet presAssocID="{8F786CB5-7801-4897-909E-C3EC3CD85139}" presName="LevelTwoTextNode" presStyleLbl="node2" presStyleIdx="5" presStyleCnt="7" custScaleY="128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04108-A3E9-4D6E-91E6-4B9143DA3FDD}" type="pres">
      <dgm:prSet presAssocID="{8F786CB5-7801-4897-909E-C3EC3CD85139}" presName="level3hierChild" presStyleCnt="0"/>
      <dgm:spPr/>
      <dgm:t>
        <a:bodyPr/>
        <a:lstStyle/>
        <a:p>
          <a:endParaRPr lang="hr-HR"/>
        </a:p>
      </dgm:t>
    </dgm:pt>
    <dgm:pt modelId="{257AD3DD-658C-45F5-8AA8-4337373943F2}" type="pres">
      <dgm:prSet presAssocID="{742BE5A3-9C47-4DF4-B065-9179FE86CAFB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FAE5B318-2F31-4432-9BB2-D629E343FC49}" type="pres">
      <dgm:prSet presAssocID="{742BE5A3-9C47-4DF4-B065-9179FE86CAFB}" presName="connTx" presStyleLbl="parChTrans1D3" presStyleIdx="5" presStyleCnt="7"/>
      <dgm:spPr/>
      <dgm:t>
        <a:bodyPr/>
        <a:lstStyle/>
        <a:p>
          <a:endParaRPr lang="en-US"/>
        </a:p>
      </dgm:t>
    </dgm:pt>
    <dgm:pt modelId="{D4D2BE19-9914-4F6D-ACF3-0E3B42F01DEE}" type="pres">
      <dgm:prSet presAssocID="{0D811145-50E9-44DC-8ED4-1DA601C063EE}" presName="root2" presStyleCnt="0"/>
      <dgm:spPr/>
      <dgm:t>
        <a:bodyPr/>
        <a:lstStyle/>
        <a:p>
          <a:endParaRPr lang="hr-HR"/>
        </a:p>
      </dgm:t>
    </dgm:pt>
    <dgm:pt modelId="{8BCFEC9D-15ED-4C3A-ADE1-E574F0693BFA}" type="pres">
      <dgm:prSet presAssocID="{0D811145-50E9-44DC-8ED4-1DA601C063EE}" presName="LevelTwoTextNode" presStyleLbl="node3" presStyleIdx="5" presStyleCnt="7" custScaleX="537970" custScaleY="72037" custLinFactNeighborX="13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594CB-7DEF-4DE7-9A09-93EF521B9049}" type="pres">
      <dgm:prSet presAssocID="{0D811145-50E9-44DC-8ED4-1DA601C063EE}" presName="level3hierChild" presStyleCnt="0"/>
      <dgm:spPr/>
      <dgm:t>
        <a:bodyPr/>
        <a:lstStyle/>
        <a:p>
          <a:endParaRPr lang="hr-HR"/>
        </a:p>
      </dgm:t>
    </dgm:pt>
    <dgm:pt modelId="{23697148-3591-4C58-98B4-0C483B0368E9}" type="pres">
      <dgm:prSet presAssocID="{B5676543-F697-4B15-AB52-C8AFA3C662C1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A2EBCE15-29AD-4B95-90BA-08098D9B79FB}" type="pres">
      <dgm:prSet presAssocID="{B5676543-F697-4B15-AB52-C8AFA3C662C1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E707B5-BD43-46FB-9C97-0DA1BB571FE3}" type="pres">
      <dgm:prSet presAssocID="{DB46603D-A25D-4EB1-B181-5DBAE591D9B1}" presName="root2" presStyleCnt="0"/>
      <dgm:spPr/>
      <dgm:t>
        <a:bodyPr/>
        <a:lstStyle/>
        <a:p>
          <a:endParaRPr lang="hr-HR"/>
        </a:p>
      </dgm:t>
    </dgm:pt>
    <dgm:pt modelId="{20E10FF4-1816-4DB4-9624-19D47A6590C7}" type="pres">
      <dgm:prSet presAssocID="{DB46603D-A25D-4EB1-B181-5DBAE591D9B1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D41DD-506C-49DC-B97D-35945CA55A2A}" type="pres">
      <dgm:prSet presAssocID="{DB46603D-A25D-4EB1-B181-5DBAE591D9B1}" presName="level3hierChild" presStyleCnt="0"/>
      <dgm:spPr/>
      <dgm:t>
        <a:bodyPr/>
        <a:lstStyle/>
        <a:p>
          <a:endParaRPr lang="hr-HR"/>
        </a:p>
      </dgm:t>
    </dgm:pt>
    <dgm:pt modelId="{65C96F0D-DCAD-4A65-A314-0117801118DA}" type="pres">
      <dgm:prSet presAssocID="{442A959A-5281-4685-8905-03EC577E3F99}" presName="conn2-1" presStyleLbl="parChTrans1D3" presStyleIdx="6" presStyleCnt="7"/>
      <dgm:spPr/>
      <dgm:t>
        <a:bodyPr/>
        <a:lstStyle/>
        <a:p>
          <a:endParaRPr lang="hr-HR"/>
        </a:p>
      </dgm:t>
    </dgm:pt>
    <dgm:pt modelId="{EDCDE86B-E2F9-4E28-9B12-50D5C4AE4346}" type="pres">
      <dgm:prSet presAssocID="{442A959A-5281-4685-8905-03EC577E3F99}" presName="connTx" presStyleLbl="parChTrans1D3" presStyleIdx="6" presStyleCnt="7"/>
      <dgm:spPr/>
      <dgm:t>
        <a:bodyPr/>
        <a:lstStyle/>
        <a:p>
          <a:endParaRPr lang="hr-HR"/>
        </a:p>
      </dgm:t>
    </dgm:pt>
    <dgm:pt modelId="{A8F3FCCA-9330-4F1A-8E69-48FCEEB57003}" type="pres">
      <dgm:prSet presAssocID="{326C0BF8-DBA8-44B6-8B80-FDABED22FFAE}" presName="root2" presStyleCnt="0"/>
      <dgm:spPr/>
    </dgm:pt>
    <dgm:pt modelId="{25242F1A-A7DE-48E4-BD05-D818B7909423}" type="pres">
      <dgm:prSet presAssocID="{326C0BF8-DBA8-44B6-8B80-FDABED22FFAE}" presName="LevelTwoTextNode" presStyleLbl="node3" presStyleIdx="6" presStyleCnt="7" custScaleX="535571" custScaleY="15506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2F745BB-CBE9-41D2-95C1-137D59BF9617}" type="pres">
      <dgm:prSet presAssocID="{326C0BF8-DBA8-44B6-8B80-FDABED22FFAE}" presName="level3hierChild" presStyleCnt="0"/>
      <dgm:spPr/>
    </dgm:pt>
  </dgm:ptLst>
  <dgm:cxnLst>
    <dgm:cxn modelId="{9367CC25-A5E0-46ED-95CF-38556042FEA7}" type="presOf" srcId="{003F74FF-13BA-43E0-99FF-430A03A9EF89}" destId="{4C6BF4DC-A824-4A78-BDE3-6046C53FF8D2}" srcOrd="1" destOrd="0" presId="urn:microsoft.com/office/officeart/2005/8/layout/hierarchy2"/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EBEA3DF1-9E56-4E1A-9ADF-A8196A764E28}" srcId="{DB7CE7C7-064F-42F9-8425-1A4C298C2B2F}" destId="{E2D4BE77-C10E-4B1E-B832-61C32EDB1C77}" srcOrd="0" destOrd="0" parTransId="{D842A05F-0547-480D-BF60-1770DABA6E3F}" sibTransId="{41DC6689-E249-4E17-BEF8-EC9488DE4CAF}"/>
    <dgm:cxn modelId="{0852360E-C838-47D1-A6E7-EB90918238B8}" type="presOf" srcId="{FA2BFA31-6D1D-447C-8F0C-F670B0E02DCA}" destId="{657005BD-27CE-4BD9-9EE5-3F9A12A79FE2}" srcOrd="0" destOrd="0" presId="urn:microsoft.com/office/officeart/2005/8/layout/hierarchy2"/>
    <dgm:cxn modelId="{9076333C-33FA-464C-857B-2220D967C2C9}" type="presOf" srcId="{326C0BF8-DBA8-44B6-8B80-FDABED22FFAE}" destId="{25242F1A-A7DE-48E4-BD05-D818B7909423}" srcOrd="0" destOrd="0" presId="urn:microsoft.com/office/officeart/2005/8/layout/hierarchy2"/>
    <dgm:cxn modelId="{BC72BE52-5588-4B70-89A8-3196ECA5FA63}" type="presOf" srcId="{A675703D-336C-4B02-B555-E499C195A9C8}" destId="{86860296-EB94-415C-B787-17D4C2327763}" srcOrd="1" destOrd="0" presId="urn:microsoft.com/office/officeart/2005/8/layout/hierarchy2"/>
    <dgm:cxn modelId="{C0A401E4-467A-4962-8F65-043F42C3D365}" type="presOf" srcId="{742BE5A3-9C47-4DF4-B065-9179FE86CAFB}" destId="{FAE5B318-2F31-4432-9BB2-D629E343FC49}" srcOrd="1" destOrd="0" presId="urn:microsoft.com/office/officeart/2005/8/layout/hierarchy2"/>
    <dgm:cxn modelId="{1011444D-9CE8-4CCD-88EB-A5596407E9C8}" srcId="{E8F3A7B6-7A40-4D96-B195-A05073257C5B}" destId="{DB7CE7C7-064F-42F9-8425-1A4C298C2B2F}" srcOrd="2" destOrd="0" parTransId="{D2B64583-F090-4521-B0F4-7973FA763CF3}" sibTransId="{20FC3FDF-1EFF-4A4A-99E5-41545A02A831}"/>
    <dgm:cxn modelId="{F50644C3-AC02-455D-8650-B0DA1FA51AA5}" type="presOf" srcId="{C80A5AAB-9C48-4BF0-A6AF-19805F561862}" destId="{A68BB7D7-7B9E-4BC6-AA8D-A831C8D8B76A}" srcOrd="0" destOrd="0" presId="urn:microsoft.com/office/officeart/2005/8/layout/hierarchy2"/>
    <dgm:cxn modelId="{5C763B65-B616-4C29-8E0E-80241F54A40D}" type="presOf" srcId="{2C3E2643-FC84-46BD-907F-51BDD5ACB629}" destId="{756BB432-40CF-44FE-A8AB-3318AF7FCA7F}" srcOrd="0" destOrd="0" presId="urn:microsoft.com/office/officeart/2005/8/layout/hierarchy2"/>
    <dgm:cxn modelId="{1AA93CA9-2A76-4190-AA9F-528E74A4E21B}" type="presOf" srcId="{42C87A9A-123F-47A7-8AFC-C4103109CDF3}" destId="{55DDBAF9-699B-44E7-96B6-FE8D9585124A}" srcOrd="0" destOrd="0" presId="urn:microsoft.com/office/officeart/2005/8/layout/hierarchy2"/>
    <dgm:cxn modelId="{1220EBB2-DA0A-4DC7-8918-C94699513394}" type="presOf" srcId="{A675703D-336C-4B02-B555-E499C195A9C8}" destId="{3394BD22-679A-4292-9789-B40479D7A01F}" srcOrd="0" destOrd="0" presId="urn:microsoft.com/office/officeart/2005/8/layout/hierarchy2"/>
    <dgm:cxn modelId="{A390DAFF-8AC9-484D-B80B-1379BC8423DE}" type="presOf" srcId="{0D811145-50E9-44DC-8ED4-1DA601C063EE}" destId="{8BCFEC9D-15ED-4C3A-ADE1-E574F0693BFA}" srcOrd="0" destOrd="0" presId="urn:microsoft.com/office/officeart/2005/8/layout/hierarchy2"/>
    <dgm:cxn modelId="{2E7D540D-497B-4263-8003-3849C18CBEB7}" srcId="{BD319CE6-4A33-43B9-8833-48544FB8A3FC}" destId="{F469EAEA-F3E1-4C65-82F1-176315564231}" srcOrd="0" destOrd="0" parTransId="{CD1F384B-D19E-44E8-A22B-A38F9A52C3E8}" sibTransId="{D300EB50-2E9C-46D0-8210-EA3E4989904F}"/>
    <dgm:cxn modelId="{3EB35F20-7A22-46ED-9932-2A0EEF94AE0B}" type="presOf" srcId="{CD1F384B-D19E-44E8-A22B-A38F9A52C3E8}" destId="{C44D8436-9A97-459F-9E03-D624727C91E6}" srcOrd="1" destOrd="0" presId="urn:microsoft.com/office/officeart/2005/8/layout/hierarchy2"/>
    <dgm:cxn modelId="{9CB5E21B-5A50-4E7B-A65E-DF99F287A7F5}" type="presOf" srcId="{003F74FF-13BA-43E0-99FF-430A03A9EF89}" destId="{BC0740F4-6201-48B9-BC15-EAE87E72A8C1}" srcOrd="0" destOrd="0" presId="urn:microsoft.com/office/officeart/2005/8/layout/hierarchy2"/>
    <dgm:cxn modelId="{24303BCC-51BF-43F6-AB55-11D1C245D3F5}" type="presOf" srcId="{B5676543-F697-4B15-AB52-C8AFA3C662C1}" destId="{A2EBCE15-29AD-4B95-90BA-08098D9B79FB}" srcOrd="1" destOrd="0" presId="urn:microsoft.com/office/officeart/2005/8/layout/hierarchy2"/>
    <dgm:cxn modelId="{C8996D1A-E1E8-49B7-903D-127290B88FAA}" type="presOf" srcId="{772BF894-B9D8-44F4-89EC-8E8A76DC082A}" destId="{B0660357-9A47-43A3-8FBB-42A80E8BC228}" srcOrd="0" destOrd="0" presId="urn:microsoft.com/office/officeart/2005/8/layout/hierarchy2"/>
    <dgm:cxn modelId="{F18A651E-B3CE-451C-9214-F7328235DE37}" type="presOf" srcId="{5805CDB4-967C-4D9D-B8CB-1B5678411874}" destId="{A3CA495A-0C69-49D4-B113-26C671179E58}" srcOrd="0" destOrd="0" presId="urn:microsoft.com/office/officeart/2005/8/layout/hierarchy2"/>
    <dgm:cxn modelId="{598B7642-9B5B-4E71-A9E6-695B9FEF4964}" type="presOf" srcId="{D842A05F-0547-480D-BF60-1770DABA6E3F}" destId="{C34983EA-FD76-433E-A45A-5C6988833AD4}" srcOrd="0" destOrd="0" presId="urn:microsoft.com/office/officeart/2005/8/layout/hierarchy2"/>
    <dgm:cxn modelId="{05D53541-EEF1-4C65-8F05-21E7CF1401C3}" type="presOf" srcId="{B8A8FB60-E70B-47B2-A7A2-7A2C85F77E8E}" destId="{9C7B6AEB-2A1A-4629-B250-69DA62E96FD2}" srcOrd="1" destOrd="0" presId="urn:microsoft.com/office/officeart/2005/8/layout/hierarchy2"/>
    <dgm:cxn modelId="{51EF06D2-B984-4A3E-B6E5-D16F67AFBA21}" type="presOf" srcId="{E2D4BE77-C10E-4B1E-B832-61C32EDB1C77}" destId="{8F93941E-076A-444D-A504-EFB7B2DD64B9}" srcOrd="0" destOrd="0" presId="urn:microsoft.com/office/officeart/2005/8/layout/hierarchy2"/>
    <dgm:cxn modelId="{3A6864F3-AD61-47B4-97E1-88A152806319}" type="presOf" srcId="{742BE5A3-9C47-4DF4-B065-9179FE86CAFB}" destId="{257AD3DD-658C-45F5-8AA8-4337373943F2}" srcOrd="0" destOrd="0" presId="urn:microsoft.com/office/officeart/2005/8/layout/hierarchy2"/>
    <dgm:cxn modelId="{DBB4768E-F648-4075-92A8-12F0ED8C2043}" type="presOf" srcId="{F469EAEA-F3E1-4C65-82F1-176315564231}" destId="{37E6DB78-E7E2-4CC3-BB06-331C6B8776A2}" srcOrd="0" destOrd="0" presId="urn:microsoft.com/office/officeart/2005/8/layout/hierarchy2"/>
    <dgm:cxn modelId="{4F2F21BD-6457-4BA8-9C04-C3A8BA300391}" type="presOf" srcId="{CD1F384B-D19E-44E8-A22B-A38F9A52C3E8}" destId="{BF9C9A30-2CD8-47EA-8A50-36B7126F4867}" srcOrd="0" destOrd="0" presId="urn:microsoft.com/office/officeart/2005/8/layout/hierarchy2"/>
    <dgm:cxn modelId="{9AB7AA2A-9744-4CEB-8E74-323DB6A3E9F9}" type="presOf" srcId="{F83E6778-B468-4EF1-A92A-DADFF26FED10}" destId="{06DE77FF-86B9-4BD0-BE14-0AB2CA033A1B}" srcOrd="1" destOrd="0" presId="urn:microsoft.com/office/officeart/2005/8/layout/hierarchy2"/>
    <dgm:cxn modelId="{264412D3-6175-44B9-A5C4-E319F4359E55}" srcId="{B8A1AB9A-AA28-437A-927B-0C23E1C4B743}" destId="{1173BC7B-A640-4B4B-909D-C2EA27490302}" srcOrd="0" destOrd="0" parTransId="{2C3E2643-FC84-46BD-907F-51BDD5ACB629}" sibTransId="{D20967DE-3060-4D47-B98C-AC008D791454}"/>
    <dgm:cxn modelId="{73930C3B-35AC-4F37-9CC1-D4B7825349E6}" type="presOf" srcId="{E8F3A7B6-7A40-4D96-B195-A05073257C5B}" destId="{F3196412-4404-4608-8074-A9BB67064793}" srcOrd="0" destOrd="0" presId="urn:microsoft.com/office/officeart/2005/8/layout/hierarchy2"/>
    <dgm:cxn modelId="{C6A718B9-9E07-443C-A079-43FCA3A65B33}" type="presOf" srcId="{B8A1AB9A-AA28-437A-927B-0C23E1C4B743}" destId="{6D96F0E0-D11E-468A-BDBE-9211F1869E6B}" srcOrd="0" destOrd="0" presId="urn:microsoft.com/office/officeart/2005/8/layout/hierarchy2"/>
    <dgm:cxn modelId="{12034A96-798E-40F1-9480-E0EA7F1F92BD}" type="presOf" srcId="{ED288CF8-5ABF-41F2-811F-86B633A8625F}" destId="{5D15DCB6-9DE9-457B-A954-FBA111D83605}" srcOrd="1" destOrd="0" presId="urn:microsoft.com/office/officeart/2005/8/layout/hierarchy2"/>
    <dgm:cxn modelId="{9C526FB6-8A3B-43E1-BA07-DBC5C98DBD90}" type="presOf" srcId="{442A959A-5281-4685-8905-03EC577E3F99}" destId="{EDCDE86B-E2F9-4E28-9B12-50D5C4AE4346}" srcOrd="1" destOrd="0" presId="urn:microsoft.com/office/officeart/2005/8/layout/hierarchy2"/>
    <dgm:cxn modelId="{38E2370B-546A-4EC5-ACA1-CBFC19810C31}" type="presOf" srcId="{DB46603D-A25D-4EB1-B181-5DBAE591D9B1}" destId="{20E10FF4-1816-4DB4-9624-19D47A6590C7}" srcOrd="0" destOrd="0" presId="urn:microsoft.com/office/officeart/2005/8/layout/hierarchy2"/>
    <dgm:cxn modelId="{ABA0DE28-6271-46CF-8EFC-58E27126EFE1}" srcId="{DB46603D-A25D-4EB1-B181-5DBAE591D9B1}" destId="{326C0BF8-DBA8-44B6-8B80-FDABED22FFAE}" srcOrd="0" destOrd="0" parTransId="{442A959A-5281-4685-8905-03EC577E3F99}" sibTransId="{4945DA3B-69A5-4F1E-B931-22DD7EC0805D}"/>
    <dgm:cxn modelId="{753A550B-CF0F-45F8-A6FF-91B716D265F7}" type="presOf" srcId="{8F786CB5-7801-4897-909E-C3EC3CD85139}" destId="{147E5B93-C34D-4CFB-B03D-A589AC2C5D7B}" srcOrd="0" destOrd="0" presId="urn:microsoft.com/office/officeart/2005/8/layout/hierarchy2"/>
    <dgm:cxn modelId="{A144F343-11B7-4350-9251-A60DB7462104}" type="presOf" srcId="{DB7CE7C7-064F-42F9-8425-1A4C298C2B2F}" destId="{BCD004C7-35C6-48C5-85E8-EFF882129E9B}" srcOrd="0" destOrd="0" presId="urn:microsoft.com/office/officeart/2005/8/layout/hierarchy2"/>
    <dgm:cxn modelId="{F1DFDDF9-0354-4DA5-8DDE-829C4E3FD052}" type="presOf" srcId="{772BF894-B9D8-44F4-89EC-8E8A76DC082A}" destId="{1FA2DA74-95FD-4C31-A30F-4E2F1E12165B}" srcOrd="1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32963480-8573-42C9-9596-8A8A82FDFDB7}" type="presOf" srcId="{33AC4075-1786-4792-985C-C4DB843955F1}" destId="{3D5B398D-DAD1-4D83-9E82-2BC4FDC61316}" srcOrd="0" destOrd="0" presId="urn:microsoft.com/office/officeart/2005/8/layout/hierarchy2"/>
    <dgm:cxn modelId="{7F638441-4E54-4F1E-BDD0-F5E9CE29BEB8}" type="presOf" srcId="{D842A05F-0547-480D-BF60-1770DABA6E3F}" destId="{036AD63E-7A56-4E04-BA16-DB8F79C8703B}" srcOrd="1" destOrd="0" presId="urn:microsoft.com/office/officeart/2005/8/layout/hierarchy2"/>
    <dgm:cxn modelId="{32B2AF99-CB5C-4D04-A7C2-304F0D7B991A}" type="presOf" srcId="{2C3E2643-FC84-46BD-907F-51BDD5ACB629}" destId="{C26E67C7-43BF-41D2-86E1-0DB6D974BD1F}" srcOrd="1" destOrd="0" presId="urn:microsoft.com/office/officeart/2005/8/layout/hierarchy2"/>
    <dgm:cxn modelId="{EC1B9BC7-F1D0-4403-8D34-DF6A0106ECE1}" type="presOf" srcId="{B5676543-F697-4B15-AB52-C8AFA3C662C1}" destId="{23697148-3591-4C58-98B4-0C483B0368E9}" srcOrd="0" destOrd="0" presId="urn:microsoft.com/office/officeart/2005/8/layout/hierarchy2"/>
    <dgm:cxn modelId="{E9F2C6A9-7C31-46AA-941D-11400BBD57AC}" srcId="{8F786CB5-7801-4897-909E-C3EC3CD85139}" destId="{0D811145-50E9-44DC-8ED4-1DA601C063EE}" srcOrd="0" destOrd="0" parTransId="{742BE5A3-9C47-4DF4-B065-9179FE86CAFB}" sibTransId="{56E95DC4-8BEB-47F9-A7F4-61587B154BA1}"/>
    <dgm:cxn modelId="{DA2B2981-151D-4AD3-8935-11ACED53EE07}" srcId="{E8F3A7B6-7A40-4D96-B195-A05073257C5B}" destId="{BD319CE6-4A33-43B9-8833-48544FB8A3FC}" srcOrd="3" destOrd="0" parTransId="{3CAC1390-1298-49F0-B53B-96E9C74651BF}" sibTransId="{E11F0663-01F5-4AFB-B142-67D6B3F0D216}"/>
    <dgm:cxn modelId="{22A4DE79-5508-4643-80CA-3558CED20E04}" srcId="{E8F3A7B6-7A40-4D96-B195-A05073257C5B}" destId="{B8A1AB9A-AA28-437A-927B-0C23E1C4B743}" srcOrd="1" destOrd="0" parTransId="{ED288CF8-5ABF-41F2-811F-86B633A8625F}" sibTransId="{FF06546E-B5EB-4359-90A6-32410DB3EF85}"/>
    <dgm:cxn modelId="{38B2D22C-97B6-4736-BB7C-F5E912375D80}" type="presOf" srcId="{BD319CE6-4A33-43B9-8833-48544FB8A3FC}" destId="{88A6A705-7991-4562-9929-D3EA567F42D8}" srcOrd="0" destOrd="0" presId="urn:microsoft.com/office/officeart/2005/8/layout/hierarchy2"/>
    <dgm:cxn modelId="{5D5B0088-1D0B-4525-8885-A9581EC0C8F7}" type="presOf" srcId="{3CAC1390-1298-49F0-B53B-96E9C74651BF}" destId="{FA4163C0-24D4-49EA-95E5-D9C0F65787CA}" srcOrd="0" destOrd="0" presId="urn:microsoft.com/office/officeart/2005/8/layout/hierarchy2"/>
    <dgm:cxn modelId="{C3744BD6-0FC4-4739-8A1D-1DD5AF2ECC17}" type="presOf" srcId="{3CAC1390-1298-49F0-B53B-96E9C74651BF}" destId="{56553DC0-4EB4-485B-9853-DDA8A24E0080}" srcOrd="1" destOrd="0" presId="urn:microsoft.com/office/officeart/2005/8/layout/hierarchy2"/>
    <dgm:cxn modelId="{A52D8EE6-9F4A-4E07-8CBF-2FA447B6D119}" type="presOf" srcId="{ED288CF8-5ABF-41F2-811F-86B633A8625F}" destId="{DEC9A103-1D91-4522-B87E-7049212C411F}" srcOrd="0" destOrd="0" presId="urn:microsoft.com/office/officeart/2005/8/layout/hierarchy2"/>
    <dgm:cxn modelId="{C3D68167-4E49-40CB-B9C4-FE488B10D53F}" srcId="{33AC4075-1786-4792-985C-C4DB843955F1}" destId="{FA2BFA31-6D1D-447C-8F0C-F670B0E02DCA}" srcOrd="0" destOrd="0" parTransId="{772BF894-B9D8-44F4-89EC-8E8A76DC082A}" sibTransId="{7F288131-9207-42AD-BA9F-A639BF380C86}"/>
    <dgm:cxn modelId="{29FF782E-62F7-4671-81C7-51FC9577F57D}" type="presOf" srcId="{1173BC7B-A640-4B4B-909D-C2EA27490302}" destId="{4B8C2886-7B9E-49B2-A14F-74BE1C47B3CA}" srcOrd="0" destOrd="0" presId="urn:microsoft.com/office/officeart/2005/8/layout/hierarchy2"/>
    <dgm:cxn modelId="{D0012317-9BFF-4D1F-8CD6-ABF753D2D863}" type="presOf" srcId="{442A959A-5281-4685-8905-03EC577E3F99}" destId="{65C96F0D-DCAD-4A65-A314-0117801118DA}" srcOrd="0" destOrd="0" presId="urn:microsoft.com/office/officeart/2005/8/layout/hierarchy2"/>
    <dgm:cxn modelId="{CE4E67E8-9DA7-4E60-BD10-7B9650ECB226}" srcId="{E8F3A7B6-7A40-4D96-B195-A05073257C5B}" destId="{8F786CB5-7801-4897-909E-C3EC3CD85139}" srcOrd="5" destOrd="0" parTransId="{003F74FF-13BA-43E0-99FF-430A03A9EF89}" sibTransId="{3B247FA5-7D99-47D6-A13F-C1F4343D6D62}"/>
    <dgm:cxn modelId="{6020B47F-5DE6-407C-8DF1-C26CA43A05BA}" type="presOf" srcId="{B8A8FB60-E70B-47B2-A7A2-7A2C85F77E8E}" destId="{84DB02FD-2E96-4031-97C3-877BA720DF16}" srcOrd="0" destOrd="0" presId="urn:microsoft.com/office/officeart/2005/8/layout/hierarchy2"/>
    <dgm:cxn modelId="{84CA9178-6276-4047-A1C7-DD2D7F03AC63}" type="presOf" srcId="{F83E6778-B468-4EF1-A92A-DADFF26FED10}" destId="{5FE7B1AF-C75E-4B2A-AE76-64CA5DF9CA45}" srcOrd="0" destOrd="0" presId="urn:microsoft.com/office/officeart/2005/8/layout/hierarchy2"/>
    <dgm:cxn modelId="{9D09094C-B742-4BF6-909B-A2E2D9E2EE59}" srcId="{E8F3A7B6-7A40-4D96-B195-A05073257C5B}" destId="{33AC4075-1786-4792-985C-C4DB843955F1}" srcOrd="4" destOrd="0" parTransId="{A675703D-336C-4B02-B555-E499C195A9C8}" sibTransId="{D4BD6A64-2EF3-4C17-9CF9-A19CA611A4F1}"/>
    <dgm:cxn modelId="{D1986E1E-0B5D-4388-8922-28D9B6A3F522}" type="presOf" srcId="{D2B64583-F090-4521-B0F4-7973FA763CF3}" destId="{2435A071-2464-405D-A5DC-DDAA14DC1410}" srcOrd="0" destOrd="0" presId="urn:microsoft.com/office/officeart/2005/8/layout/hierarchy2"/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2D7E8685-C8F2-4F57-9630-7A855982B4BC}" type="presOf" srcId="{D2B64583-F090-4521-B0F4-7973FA763CF3}" destId="{BFA38300-B1BE-46F2-BE88-2CAECBBB403D}" srcOrd="1" destOrd="0" presId="urn:microsoft.com/office/officeart/2005/8/layout/hierarchy2"/>
    <dgm:cxn modelId="{34FE8CC0-FF84-466A-96FA-D6B0720463AD}" srcId="{E8F3A7B6-7A40-4D96-B195-A05073257C5B}" destId="{DB46603D-A25D-4EB1-B181-5DBAE591D9B1}" srcOrd="6" destOrd="0" parTransId="{B5676543-F697-4B15-AB52-C8AFA3C662C1}" sibTransId="{CBB38B50-BED1-4133-9577-677D5F7F9473}"/>
    <dgm:cxn modelId="{06E1FF45-558A-4B65-986E-577433026F94}" type="presParOf" srcId="{A68BB7D7-7B9E-4BC6-AA8D-A831C8D8B76A}" destId="{3B16344C-5931-47B3-B849-58CC04814F41}" srcOrd="0" destOrd="0" presId="urn:microsoft.com/office/officeart/2005/8/layout/hierarchy2"/>
    <dgm:cxn modelId="{C7D7F141-0F76-4C4A-9F4B-A530E724AF24}" type="presParOf" srcId="{3B16344C-5931-47B3-B849-58CC04814F41}" destId="{F3196412-4404-4608-8074-A9BB67064793}" srcOrd="0" destOrd="0" presId="urn:microsoft.com/office/officeart/2005/8/layout/hierarchy2"/>
    <dgm:cxn modelId="{B5AA763E-579D-43A0-9074-55640C0025EE}" type="presParOf" srcId="{3B16344C-5931-47B3-B849-58CC04814F41}" destId="{E945BA11-2783-490D-BE99-E978E35A51EA}" srcOrd="1" destOrd="0" presId="urn:microsoft.com/office/officeart/2005/8/layout/hierarchy2"/>
    <dgm:cxn modelId="{40BE1F7A-CB7D-4C0F-8145-F3897B7923EF}" type="presParOf" srcId="{E945BA11-2783-490D-BE99-E978E35A51EA}" destId="{5FE7B1AF-C75E-4B2A-AE76-64CA5DF9CA45}" srcOrd="0" destOrd="0" presId="urn:microsoft.com/office/officeart/2005/8/layout/hierarchy2"/>
    <dgm:cxn modelId="{47C270F3-ED70-4526-BC6E-6CD9DE05A52E}" type="presParOf" srcId="{5FE7B1AF-C75E-4B2A-AE76-64CA5DF9CA45}" destId="{06DE77FF-86B9-4BD0-BE14-0AB2CA033A1B}" srcOrd="0" destOrd="0" presId="urn:microsoft.com/office/officeart/2005/8/layout/hierarchy2"/>
    <dgm:cxn modelId="{D85E564C-B6AB-4249-931C-9F6B532B8972}" type="presParOf" srcId="{E945BA11-2783-490D-BE99-E978E35A51EA}" destId="{4F9BB64A-65D0-4886-94AA-6F8BB558ED33}" srcOrd="1" destOrd="0" presId="urn:microsoft.com/office/officeart/2005/8/layout/hierarchy2"/>
    <dgm:cxn modelId="{69BDF066-B908-45BC-AE64-7FC5410C7E36}" type="presParOf" srcId="{4F9BB64A-65D0-4886-94AA-6F8BB558ED33}" destId="{A3CA495A-0C69-49D4-B113-26C671179E58}" srcOrd="0" destOrd="0" presId="urn:microsoft.com/office/officeart/2005/8/layout/hierarchy2"/>
    <dgm:cxn modelId="{776A2EEB-B4DB-4B1F-B22E-F3346CE8DD92}" type="presParOf" srcId="{4F9BB64A-65D0-4886-94AA-6F8BB558ED33}" destId="{C4D359DA-D65A-4D2D-9B17-DAC240F4AE1A}" srcOrd="1" destOrd="0" presId="urn:microsoft.com/office/officeart/2005/8/layout/hierarchy2"/>
    <dgm:cxn modelId="{E61679A7-41DD-4002-B714-B366DD3DC42E}" type="presParOf" srcId="{C4D359DA-D65A-4D2D-9B17-DAC240F4AE1A}" destId="{84DB02FD-2E96-4031-97C3-877BA720DF16}" srcOrd="0" destOrd="0" presId="urn:microsoft.com/office/officeart/2005/8/layout/hierarchy2"/>
    <dgm:cxn modelId="{6474C149-03F3-40A3-AB2D-2C7B55690E13}" type="presParOf" srcId="{84DB02FD-2E96-4031-97C3-877BA720DF16}" destId="{9C7B6AEB-2A1A-4629-B250-69DA62E96FD2}" srcOrd="0" destOrd="0" presId="urn:microsoft.com/office/officeart/2005/8/layout/hierarchy2"/>
    <dgm:cxn modelId="{06DE48DA-9B71-405B-8DB7-8B51FA7FE85A}" type="presParOf" srcId="{C4D359DA-D65A-4D2D-9B17-DAC240F4AE1A}" destId="{4DFCC70D-30A1-4AD0-81FB-96B89AEAF2D2}" srcOrd="1" destOrd="0" presId="urn:microsoft.com/office/officeart/2005/8/layout/hierarchy2"/>
    <dgm:cxn modelId="{0BAD1F07-23E2-44B1-A7A0-0021B59D5C6A}" type="presParOf" srcId="{4DFCC70D-30A1-4AD0-81FB-96B89AEAF2D2}" destId="{55DDBAF9-699B-44E7-96B6-FE8D9585124A}" srcOrd="0" destOrd="0" presId="urn:microsoft.com/office/officeart/2005/8/layout/hierarchy2"/>
    <dgm:cxn modelId="{3F9BAB5A-21F0-4F92-9201-3B8869E596BB}" type="presParOf" srcId="{4DFCC70D-30A1-4AD0-81FB-96B89AEAF2D2}" destId="{0249617D-75A8-4911-843C-7DCA6CB7FA09}" srcOrd="1" destOrd="0" presId="urn:microsoft.com/office/officeart/2005/8/layout/hierarchy2"/>
    <dgm:cxn modelId="{DDD1AE7D-FB05-4505-A53F-90BB3A339B0B}" type="presParOf" srcId="{E945BA11-2783-490D-BE99-E978E35A51EA}" destId="{DEC9A103-1D91-4522-B87E-7049212C411F}" srcOrd="2" destOrd="0" presId="urn:microsoft.com/office/officeart/2005/8/layout/hierarchy2"/>
    <dgm:cxn modelId="{93BBD5DD-FC99-4EF4-9BC7-26E69482A3A4}" type="presParOf" srcId="{DEC9A103-1D91-4522-B87E-7049212C411F}" destId="{5D15DCB6-9DE9-457B-A954-FBA111D83605}" srcOrd="0" destOrd="0" presId="urn:microsoft.com/office/officeart/2005/8/layout/hierarchy2"/>
    <dgm:cxn modelId="{54AFC028-4364-4424-BA6C-1617E82919A4}" type="presParOf" srcId="{E945BA11-2783-490D-BE99-E978E35A51EA}" destId="{04AD1332-FD6A-47AB-B865-7E5A2E8DCEB3}" srcOrd="3" destOrd="0" presId="urn:microsoft.com/office/officeart/2005/8/layout/hierarchy2"/>
    <dgm:cxn modelId="{9E06EC19-D1C3-467F-A057-090F87DB789A}" type="presParOf" srcId="{04AD1332-FD6A-47AB-B865-7E5A2E8DCEB3}" destId="{6D96F0E0-D11E-468A-BDBE-9211F1869E6B}" srcOrd="0" destOrd="0" presId="urn:microsoft.com/office/officeart/2005/8/layout/hierarchy2"/>
    <dgm:cxn modelId="{743DC3E5-1D2B-41C9-8BF4-75090A245792}" type="presParOf" srcId="{04AD1332-FD6A-47AB-B865-7E5A2E8DCEB3}" destId="{B2B01F3D-49BE-48DA-BF46-24A32D36EA5E}" srcOrd="1" destOrd="0" presId="urn:microsoft.com/office/officeart/2005/8/layout/hierarchy2"/>
    <dgm:cxn modelId="{8F37D369-21A3-4601-BDEB-7BD179D926B7}" type="presParOf" srcId="{B2B01F3D-49BE-48DA-BF46-24A32D36EA5E}" destId="{756BB432-40CF-44FE-A8AB-3318AF7FCA7F}" srcOrd="0" destOrd="0" presId="urn:microsoft.com/office/officeart/2005/8/layout/hierarchy2"/>
    <dgm:cxn modelId="{07E18D7F-6704-43AC-A145-6887CA4D8EA4}" type="presParOf" srcId="{756BB432-40CF-44FE-A8AB-3318AF7FCA7F}" destId="{C26E67C7-43BF-41D2-86E1-0DB6D974BD1F}" srcOrd="0" destOrd="0" presId="urn:microsoft.com/office/officeart/2005/8/layout/hierarchy2"/>
    <dgm:cxn modelId="{A4ED544B-9FAD-4BF2-BF8D-E45A17D60949}" type="presParOf" srcId="{B2B01F3D-49BE-48DA-BF46-24A32D36EA5E}" destId="{264A3530-3A78-40E1-9624-B5F1CCD3661C}" srcOrd="1" destOrd="0" presId="urn:microsoft.com/office/officeart/2005/8/layout/hierarchy2"/>
    <dgm:cxn modelId="{BA5603B7-806A-4D0A-9DDA-0C104E355093}" type="presParOf" srcId="{264A3530-3A78-40E1-9624-B5F1CCD3661C}" destId="{4B8C2886-7B9E-49B2-A14F-74BE1C47B3CA}" srcOrd="0" destOrd="0" presId="urn:microsoft.com/office/officeart/2005/8/layout/hierarchy2"/>
    <dgm:cxn modelId="{4943917D-1814-40BD-8665-250FC30C1DA7}" type="presParOf" srcId="{264A3530-3A78-40E1-9624-B5F1CCD3661C}" destId="{CCA541CE-2839-4CC7-891B-861AC50436CD}" srcOrd="1" destOrd="0" presId="urn:microsoft.com/office/officeart/2005/8/layout/hierarchy2"/>
    <dgm:cxn modelId="{F18B8F60-A907-45DF-9750-C7D08D9B2E6C}" type="presParOf" srcId="{E945BA11-2783-490D-BE99-E978E35A51EA}" destId="{2435A071-2464-405D-A5DC-DDAA14DC1410}" srcOrd="4" destOrd="0" presId="urn:microsoft.com/office/officeart/2005/8/layout/hierarchy2"/>
    <dgm:cxn modelId="{F18EA850-3A5F-48C7-B38E-BB9DFF35EA1E}" type="presParOf" srcId="{2435A071-2464-405D-A5DC-DDAA14DC1410}" destId="{BFA38300-B1BE-46F2-BE88-2CAECBBB403D}" srcOrd="0" destOrd="0" presId="urn:microsoft.com/office/officeart/2005/8/layout/hierarchy2"/>
    <dgm:cxn modelId="{06D7E678-F740-497A-B0A8-80719D044EE4}" type="presParOf" srcId="{E945BA11-2783-490D-BE99-E978E35A51EA}" destId="{127A1382-E084-455B-83CD-352E210A4201}" srcOrd="5" destOrd="0" presId="urn:microsoft.com/office/officeart/2005/8/layout/hierarchy2"/>
    <dgm:cxn modelId="{106E5822-3246-4E3D-A580-BD955BF244E3}" type="presParOf" srcId="{127A1382-E084-455B-83CD-352E210A4201}" destId="{BCD004C7-35C6-48C5-85E8-EFF882129E9B}" srcOrd="0" destOrd="0" presId="urn:microsoft.com/office/officeart/2005/8/layout/hierarchy2"/>
    <dgm:cxn modelId="{836D54BB-6F8B-4CA0-AAD2-01AE8A9B16F6}" type="presParOf" srcId="{127A1382-E084-455B-83CD-352E210A4201}" destId="{3C6B7F25-6CB6-45C9-864E-43CE970BEFF6}" srcOrd="1" destOrd="0" presId="urn:microsoft.com/office/officeart/2005/8/layout/hierarchy2"/>
    <dgm:cxn modelId="{D10D5DAE-9717-4E2A-8068-5B504689C2E9}" type="presParOf" srcId="{3C6B7F25-6CB6-45C9-864E-43CE970BEFF6}" destId="{C34983EA-FD76-433E-A45A-5C6988833AD4}" srcOrd="0" destOrd="0" presId="urn:microsoft.com/office/officeart/2005/8/layout/hierarchy2"/>
    <dgm:cxn modelId="{5AC2DF21-732E-4A15-8525-998367AD4157}" type="presParOf" srcId="{C34983EA-FD76-433E-A45A-5C6988833AD4}" destId="{036AD63E-7A56-4E04-BA16-DB8F79C8703B}" srcOrd="0" destOrd="0" presId="urn:microsoft.com/office/officeart/2005/8/layout/hierarchy2"/>
    <dgm:cxn modelId="{7756DD94-CB76-44B8-8B32-C3836D4560FD}" type="presParOf" srcId="{3C6B7F25-6CB6-45C9-864E-43CE970BEFF6}" destId="{5F68B7F8-DB84-447E-A4EB-68DE77DCDC5A}" srcOrd="1" destOrd="0" presId="urn:microsoft.com/office/officeart/2005/8/layout/hierarchy2"/>
    <dgm:cxn modelId="{5274B90F-2729-4E7A-BBE6-9EC88472F71D}" type="presParOf" srcId="{5F68B7F8-DB84-447E-A4EB-68DE77DCDC5A}" destId="{8F93941E-076A-444D-A504-EFB7B2DD64B9}" srcOrd="0" destOrd="0" presId="urn:microsoft.com/office/officeart/2005/8/layout/hierarchy2"/>
    <dgm:cxn modelId="{864386A1-8EE1-4A51-AB87-B15D6B0F7D3B}" type="presParOf" srcId="{5F68B7F8-DB84-447E-A4EB-68DE77DCDC5A}" destId="{F8E6CFC2-E48D-4DD3-8653-F3FAC51BB8A8}" srcOrd="1" destOrd="0" presId="urn:microsoft.com/office/officeart/2005/8/layout/hierarchy2"/>
    <dgm:cxn modelId="{99C7C543-6F1A-4B1A-ABCA-2E51B639A0A7}" type="presParOf" srcId="{E945BA11-2783-490D-BE99-E978E35A51EA}" destId="{FA4163C0-24D4-49EA-95E5-D9C0F65787CA}" srcOrd="6" destOrd="0" presId="urn:microsoft.com/office/officeart/2005/8/layout/hierarchy2"/>
    <dgm:cxn modelId="{7F707D5A-70D3-49D7-A0C2-83CA46C58879}" type="presParOf" srcId="{FA4163C0-24D4-49EA-95E5-D9C0F65787CA}" destId="{56553DC0-4EB4-485B-9853-DDA8A24E0080}" srcOrd="0" destOrd="0" presId="urn:microsoft.com/office/officeart/2005/8/layout/hierarchy2"/>
    <dgm:cxn modelId="{2D96DB45-557A-4E20-B477-EF848B7C56C8}" type="presParOf" srcId="{E945BA11-2783-490D-BE99-E978E35A51EA}" destId="{C6099283-F651-4CF7-827A-040DD436C25D}" srcOrd="7" destOrd="0" presId="urn:microsoft.com/office/officeart/2005/8/layout/hierarchy2"/>
    <dgm:cxn modelId="{EE15A9DA-B254-42B7-B867-D3E06BC3AD39}" type="presParOf" srcId="{C6099283-F651-4CF7-827A-040DD436C25D}" destId="{88A6A705-7991-4562-9929-D3EA567F42D8}" srcOrd="0" destOrd="0" presId="urn:microsoft.com/office/officeart/2005/8/layout/hierarchy2"/>
    <dgm:cxn modelId="{B5671B37-D331-48F8-88AE-B3B2CD4078FD}" type="presParOf" srcId="{C6099283-F651-4CF7-827A-040DD436C25D}" destId="{49477285-EB84-472A-98CE-E7AC526053BA}" srcOrd="1" destOrd="0" presId="urn:microsoft.com/office/officeart/2005/8/layout/hierarchy2"/>
    <dgm:cxn modelId="{AA3CD3EF-5A20-4482-8BF4-0D8ADBEBBD10}" type="presParOf" srcId="{49477285-EB84-472A-98CE-E7AC526053BA}" destId="{BF9C9A30-2CD8-47EA-8A50-36B7126F4867}" srcOrd="0" destOrd="0" presId="urn:microsoft.com/office/officeart/2005/8/layout/hierarchy2"/>
    <dgm:cxn modelId="{0993D0DB-B127-44BF-B021-5E4DB7A8C7DA}" type="presParOf" srcId="{BF9C9A30-2CD8-47EA-8A50-36B7126F4867}" destId="{C44D8436-9A97-459F-9E03-D624727C91E6}" srcOrd="0" destOrd="0" presId="urn:microsoft.com/office/officeart/2005/8/layout/hierarchy2"/>
    <dgm:cxn modelId="{3E4D66AA-2482-49D4-AC60-134C5A2E56BA}" type="presParOf" srcId="{49477285-EB84-472A-98CE-E7AC526053BA}" destId="{0162324F-0A38-4F88-8024-3A02300C31B2}" srcOrd="1" destOrd="0" presId="urn:microsoft.com/office/officeart/2005/8/layout/hierarchy2"/>
    <dgm:cxn modelId="{E971A987-ACC6-4A6D-A6C4-DC098245A3EE}" type="presParOf" srcId="{0162324F-0A38-4F88-8024-3A02300C31B2}" destId="{37E6DB78-E7E2-4CC3-BB06-331C6B8776A2}" srcOrd="0" destOrd="0" presId="urn:microsoft.com/office/officeart/2005/8/layout/hierarchy2"/>
    <dgm:cxn modelId="{A20AC388-4B50-484E-9C2C-D09C3518BBF7}" type="presParOf" srcId="{0162324F-0A38-4F88-8024-3A02300C31B2}" destId="{26D0CD65-D87D-499B-9682-DC5377119506}" srcOrd="1" destOrd="0" presId="urn:microsoft.com/office/officeart/2005/8/layout/hierarchy2"/>
    <dgm:cxn modelId="{C5D53427-1412-4C3D-BA5C-70026F036418}" type="presParOf" srcId="{E945BA11-2783-490D-BE99-E978E35A51EA}" destId="{3394BD22-679A-4292-9789-B40479D7A01F}" srcOrd="8" destOrd="0" presId="urn:microsoft.com/office/officeart/2005/8/layout/hierarchy2"/>
    <dgm:cxn modelId="{A743AB7D-11E9-4A69-AB85-595772C3C76E}" type="presParOf" srcId="{3394BD22-679A-4292-9789-B40479D7A01F}" destId="{86860296-EB94-415C-B787-17D4C2327763}" srcOrd="0" destOrd="0" presId="urn:microsoft.com/office/officeart/2005/8/layout/hierarchy2"/>
    <dgm:cxn modelId="{7CA3AD89-7284-499F-BEFF-DBAEB99ABC73}" type="presParOf" srcId="{E945BA11-2783-490D-BE99-E978E35A51EA}" destId="{E3D83F45-AF30-44B1-8CAF-DEA5BF13237D}" srcOrd="9" destOrd="0" presId="urn:microsoft.com/office/officeart/2005/8/layout/hierarchy2"/>
    <dgm:cxn modelId="{FC2B0267-AFDC-4BA4-85ED-512C504621F3}" type="presParOf" srcId="{E3D83F45-AF30-44B1-8CAF-DEA5BF13237D}" destId="{3D5B398D-DAD1-4D83-9E82-2BC4FDC61316}" srcOrd="0" destOrd="0" presId="urn:microsoft.com/office/officeart/2005/8/layout/hierarchy2"/>
    <dgm:cxn modelId="{C1B33787-9DE3-4803-B405-B11220B940A4}" type="presParOf" srcId="{E3D83F45-AF30-44B1-8CAF-DEA5BF13237D}" destId="{A2AA568C-B949-4F62-9CC7-6F3A896EC94B}" srcOrd="1" destOrd="0" presId="urn:microsoft.com/office/officeart/2005/8/layout/hierarchy2"/>
    <dgm:cxn modelId="{C8FD448E-E790-415A-B616-1C57397E8DFA}" type="presParOf" srcId="{A2AA568C-B949-4F62-9CC7-6F3A896EC94B}" destId="{B0660357-9A47-43A3-8FBB-42A80E8BC228}" srcOrd="0" destOrd="0" presId="urn:microsoft.com/office/officeart/2005/8/layout/hierarchy2"/>
    <dgm:cxn modelId="{E0894157-BBB6-472D-8CAF-C96907E6DCFC}" type="presParOf" srcId="{B0660357-9A47-43A3-8FBB-42A80E8BC228}" destId="{1FA2DA74-95FD-4C31-A30F-4E2F1E12165B}" srcOrd="0" destOrd="0" presId="urn:microsoft.com/office/officeart/2005/8/layout/hierarchy2"/>
    <dgm:cxn modelId="{453F3C01-4895-4EFD-8E54-8FB833F0ED13}" type="presParOf" srcId="{A2AA568C-B949-4F62-9CC7-6F3A896EC94B}" destId="{941355BD-0E61-4A31-AEBA-C9C6FAB53208}" srcOrd="1" destOrd="0" presId="urn:microsoft.com/office/officeart/2005/8/layout/hierarchy2"/>
    <dgm:cxn modelId="{DFB5C47F-7D83-49EB-9ED9-1FB9F4BD5BE8}" type="presParOf" srcId="{941355BD-0E61-4A31-AEBA-C9C6FAB53208}" destId="{657005BD-27CE-4BD9-9EE5-3F9A12A79FE2}" srcOrd="0" destOrd="0" presId="urn:microsoft.com/office/officeart/2005/8/layout/hierarchy2"/>
    <dgm:cxn modelId="{AF0B3799-56D9-456E-B4DB-CF8E7336F64E}" type="presParOf" srcId="{941355BD-0E61-4A31-AEBA-C9C6FAB53208}" destId="{39A85E0E-B8C3-4761-94CF-E3BBC1C269EA}" srcOrd="1" destOrd="0" presId="urn:microsoft.com/office/officeart/2005/8/layout/hierarchy2"/>
    <dgm:cxn modelId="{5A409CF9-3668-4EEC-9D4C-A03745BD5028}" type="presParOf" srcId="{E945BA11-2783-490D-BE99-E978E35A51EA}" destId="{BC0740F4-6201-48B9-BC15-EAE87E72A8C1}" srcOrd="10" destOrd="0" presId="urn:microsoft.com/office/officeart/2005/8/layout/hierarchy2"/>
    <dgm:cxn modelId="{C864F96A-659F-41E7-AF97-BF5CE523AA07}" type="presParOf" srcId="{BC0740F4-6201-48B9-BC15-EAE87E72A8C1}" destId="{4C6BF4DC-A824-4A78-BDE3-6046C53FF8D2}" srcOrd="0" destOrd="0" presId="urn:microsoft.com/office/officeart/2005/8/layout/hierarchy2"/>
    <dgm:cxn modelId="{FC877BB8-BA46-4FE7-AC22-D02B6841844D}" type="presParOf" srcId="{E945BA11-2783-490D-BE99-E978E35A51EA}" destId="{5600B9F0-C8F2-4E7F-B669-6E24DED5BB9C}" srcOrd="11" destOrd="0" presId="urn:microsoft.com/office/officeart/2005/8/layout/hierarchy2"/>
    <dgm:cxn modelId="{A51AA48F-57B1-4EA5-AB45-F1079F994A4E}" type="presParOf" srcId="{5600B9F0-C8F2-4E7F-B669-6E24DED5BB9C}" destId="{147E5B93-C34D-4CFB-B03D-A589AC2C5D7B}" srcOrd="0" destOrd="0" presId="urn:microsoft.com/office/officeart/2005/8/layout/hierarchy2"/>
    <dgm:cxn modelId="{C2E1DE24-0440-467C-8D25-D28DF8813695}" type="presParOf" srcId="{5600B9F0-C8F2-4E7F-B669-6E24DED5BB9C}" destId="{2C504108-A3E9-4D6E-91E6-4B9143DA3FDD}" srcOrd="1" destOrd="0" presId="urn:microsoft.com/office/officeart/2005/8/layout/hierarchy2"/>
    <dgm:cxn modelId="{B136DB8F-F251-4225-88C4-119813F9F4C6}" type="presParOf" srcId="{2C504108-A3E9-4D6E-91E6-4B9143DA3FDD}" destId="{257AD3DD-658C-45F5-8AA8-4337373943F2}" srcOrd="0" destOrd="0" presId="urn:microsoft.com/office/officeart/2005/8/layout/hierarchy2"/>
    <dgm:cxn modelId="{681D6763-038E-4860-B79F-EC051624CA5B}" type="presParOf" srcId="{257AD3DD-658C-45F5-8AA8-4337373943F2}" destId="{FAE5B318-2F31-4432-9BB2-D629E343FC49}" srcOrd="0" destOrd="0" presId="urn:microsoft.com/office/officeart/2005/8/layout/hierarchy2"/>
    <dgm:cxn modelId="{6FFC35E5-DC72-4CAD-91E9-07D1DD065D08}" type="presParOf" srcId="{2C504108-A3E9-4D6E-91E6-4B9143DA3FDD}" destId="{D4D2BE19-9914-4F6D-ACF3-0E3B42F01DEE}" srcOrd="1" destOrd="0" presId="urn:microsoft.com/office/officeart/2005/8/layout/hierarchy2"/>
    <dgm:cxn modelId="{C2AB472D-4C84-4976-93BA-085888E1B6D7}" type="presParOf" srcId="{D4D2BE19-9914-4F6D-ACF3-0E3B42F01DEE}" destId="{8BCFEC9D-15ED-4C3A-ADE1-E574F0693BFA}" srcOrd="0" destOrd="0" presId="urn:microsoft.com/office/officeart/2005/8/layout/hierarchy2"/>
    <dgm:cxn modelId="{97D5186D-C1B1-4634-9594-14312A3EB63D}" type="presParOf" srcId="{D4D2BE19-9914-4F6D-ACF3-0E3B42F01DEE}" destId="{813594CB-7DEF-4DE7-9A09-93EF521B9049}" srcOrd="1" destOrd="0" presId="urn:microsoft.com/office/officeart/2005/8/layout/hierarchy2"/>
    <dgm:cxn modelId="{CD0BE87A-2FB3-4CA7-B06F-909A6FD1C268}" type="presParOf" srcId="{E945BA11-2783-490D-BE99-E978E35A51EA}" destId="{23697148-3591-4C58-98B4-0C483B0368E9}" srcOrd="12" destOrd="0" presId="urn:microsoft.com/office/officeart/2005/8/layout/hierarchy2"/>
    <dgm:cxn modelId="{217744A7-B868-4432-95A1-16C831ECC248}" type="presParOf" srcId="{23697148-3591-4C58-98B4-0C483B0368E9}" destId="{A2EBCE15-29AD-4B95-90BA-08098D9B79FB}" srcOrd="0" destOrd="0" presId="urn:microsoft.com/office/officeart/2005/8/layout/hierarchy2"/>
    <dgm:cxn modelId="{CCBF61B5-AA55-46AD-A945-5058F30DFCD8}" type="presParOf" srcId="{E945BA11-2783-490D-BE99-E978E35A51EA}" destId="{E5E707B5-BD43-46FB-9C97-0DA1BB571FE3}" srcOrd="13" destOrd="0" presId="urn:microsoft.com/office/officeart/2005/8/layout/hierarchy2"/>
    <dgm:cxn modelId="{5846B878-DED7-473B-9906-D3EED87ACA52}" type="presParOf" srcId="{E5E707B5-BD43-46FB-9C97-0DA1BB571FE3}" destId="{20E10FF4-1816-4DB4-9624-19D47A6590C7}" srcOrd="0" destOrd="0" presId="urn:microsoft.com/office/officeart/2005/8/layout/hierarchy2"/>
    <dgm:cxn modelId="{1797EEA0-D814-4B96-BC42-A7986DA6B4F7}" type="presParOf" srcId="{E5E707B5-BD43-46FB-9C97-0DA1BB571FE3}" destId="{B5AD41DD-506C-49DC-B97D-35945CA55A2A}" srcOrd="1" destOrd="0" presId="urn:microsoft.com/office/officeart/2005/8/layout/hierarchy2"/>
    <dgm:cxn modelId="{33873A73-2DBF-41C2-B910-DE8EB03276F3}" type="presParOf" srcId="{B5AD41DD-506C-49DC-B97D-35945CA55A2A}" destId="{65C96F0D-DCAD-4A65-A314-0117801118DA}" srcOrd="0" destOrd="0" presId="urn:microsoft.com/office/officeart/2005/8/layout/hierarchy2"/>
    <dgm:cxn modelId="{542D8732-2A7A-49EB-B99A-4BEA15A65A02}" type="presParOf" srcId="{65C96F0D-DCAD-4A65-A314-0117801118DA}" destId="{EDCDE86B-E2F9-4E28-9B12-50D5C4AE4346}" srcOrd="0" destOrd="0" presId="urn:microsoft.com/office/officeart/2005/8/layout/hierarchy2"/>
    <dgm:cxn modelId="{0FB4B1AC-846A-4BE0-8B30-D2AB2F3AF80D}" type="presParOf" srcId="{B5AD41DD-506C-49DC-B97D-35945CA55A2A}" destId="{A8F3FCCA-9330-4F1A-8E69-48FCEEB57003}" srcOrd="1" destOrd="0" presId="urn:microsoft.com/office/officeart/2005/8/layout/hierarchy2"/>
    <dgm:cxn modelId="{7C7C9701-6F05-4659-97B5-9C9D83268573}" type="presParOf" srcId="{A8F3FCCA-9330-4F1A-8E69-48FCEEB57003}" destId="{25242F1A-A7DE-48E4-BD05-D818B7909423}" srcOrd="0" destOrd="0" presId="urn:microsoft.com/office/officeart/2005/8/layout/hierarchy2"/>
    <dgm:cxn modelId="{E0C5E81B-B22A-4711-9158-0E2FFE201A5B}" type="presParOf" srcId="{A8F3FCCA-9330-4F1A-8E69-48FCEEB57003}" destId="{72F745BB-CBE9-41D2-95C1-137D59BF96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hr-HR" sz="1000" b="1" dirty="0" smtClean="0"/>
            <a:t>RASHODI ZA NABAVU NEFINANCIJSKE IMOVINE</a:t>
          </a:r>
          <a:endParaRPr lang="en-US" sz="1000" b="1" dirty="0"/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Nematerijalna imovina</a:t>
          </a:r>
          <a:endParaRPr lang="hr-HR" sz="1000" b="1" noProof="0" dirty="0">
            <a:latin typeface="Book Antiqua" pitchFamily="18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/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RASHODI ZA NABAVU NEPROIZVEDENE DUGOTRAJNE IMOVINE</a:t>
          </a:r>
          <a:endParaRPr lang="en-US" sz="900" b="1" dirty="0"/>
        </a:p>
      </dgm:t>
    </dgm:pt>
    <dgm:pt modelId="{F83E6778-B468-4EF1-A92A-DADFF26FED10}" type="parTrans" cxnId="{037CB8F9-0FE8-42E8-811E-736F9941ABA7}">
      <dgm:prSet/>
      <dgm:spPr/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B8A1AB9A-AA28-437A-927B-0C23E1C4B74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RASHODI ZA NABAVU PROIZVEDENE DUGOTRAJNE IMOVINE</a:t>
          </a:r>
          <a:endParaRPr lang="en-US" sz="900" b="1" dirty="0"/>
        </a:p>
      </dgm:t>
    </dgm:pt>
    <dgm:pt modelId="{ED288CF8-5ABF-41F2-811F-86B633A8625F}" type="parTrans" cxnId="{22A4DE79-5508-4643-80CA-3558CED20E04}">
      <dgm:prSet/>
      <dgm:spPr/>
      <dgm:t>
        <a:bodyPr/>
        <a:lstStyle/>
        <a:p>
          <a:endParaRPr lang="en-US"/>
        </a:p>
      </dgm:t>
    </dgm:pt>
    <dgm:pt modelId="{FF06546E-B5EB-4359-90A6-32410DB3EF85}" type="sibTrans" cxnId="{22A4DE79-5508-4643-80CA-3558CED20E04}">
      <dgm:prSet/>
      <dgm:spPr/>
      <dgm:t>
        <a:bodyPr/>
        <a:lstStyle/>
        <a:p>
          <a:endParaRPr lang="en-US"/>
        </a:p>
      </dgm:t>
    </dgm:pt>
    <dgm:pt modelId="{1173BC7B-A640-4B4B-909D-C2EA27490302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Građevinski objekti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Postrojenja i oprema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Prijevozna sredstva</a:t>
          </a:r>
        </a:p>
        <a:p>
          <a:pPr algn="l"/>
          <a:r>
            <a:rPr lang="hr-HR" sz="1000" b="1" noProof="0" dirty="0" smtClean="0">
              <a:latin typeface="Book Antiqua" pitchFamily="18" charset="0"/>
              <a:cs typeface="Arial" pitchFamily="34" charset="0"/>
            </a:rPr>
            <a:t>- Knjige, umjetnička djela i ostale izl. Vrijednosti</a:t>
          </a:r>
        </a:p>
        <a:p>
          <a:pPr algn="l"/>
          <a:r>
            <a:rPr lang="hr-HR" sz="1000" b="1" noProof="0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rPr>
            <a:t>- Nematerijalna proizvedena imovina</a:t>
          </a:r>
          <a:endParaRPr lang="hr-HR" sz="1000" b="1" noProof="0" dirty="0">
            <a:solidFill>
              <a:schemeClr val="tx1"/>
            </a:solidFill>
            <a:latin typeface="Book Antiqua" pitchFamily="18" charset="0"/>
            <a:cs typeface="Arial" pitchFamily="34" charset="0"/>
          </a:endParaRPr>
        </a:p>
      </dgm:t>
    </dgm:pt>
    <dgm:pt modelId="{D20967DE-3060-4D47-B98C-AC008D791454}" type="sibTrans" cxnId="{264412D3-6175-44B9-A5C4-E319F4359E55}">
      <dgm:prSet/>
      <dgm:spPr/>
      <dgm:t>
        <a:bodyPr/>
        <a:lstStyle/>
        <a:p>
          <a:endParaRPr lang="en-US"/>
        </a:p>
      </dgm:t>
    </dgm:pt>
    <dgm:pt modelId="{2C3E2643-FC84-46BD-907F-51BDD5ACB629}" type="parTrans" cxnId="{264412D3-6175-44B9-A5C4-E319F4359E55}">
      <dgm:prSet/>
      <dgm:spPr/>
      <dgm:t>
        <a:bodyPr/>
        <a:lstStyle/>
        <a:p>
          <a:endParaRPr lang="en-US"/>
        </a:p>
      </dgm:t>
    </dgm:pt>
    <dgm:pt modelId="{756B5436-B4E5-49EC-823F-6BDFEBAA07A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Dodatna ulaganja na građ. objektima</a:t>
          </a:r>
        </a:p>
        <a:p>
          <a:pPr algn="l"/>
          <a:r>
            <a:rPr lang="hr-HR" sz="1000" b="1" dirty="0" smtClean="0">
              <a:latin typeface="Book Antiqua" pitchFamily="18" charset="0"/>
              <a:cs typeface="Arial" pitchFamily="34" charset="0"/>
            </a:rPr>
            <a:t>- Dodatna ulaganja na postrojenjima i opremi</a:t>
          </a:r>
          <a:endParaRPr lang="hr-HR" sz="1000" b="1" dirty="0">
            <a:latin typeface="Book Antiqua" pitchFamily="18" charset="0"/>
            <a:cs typeface="Arial" pitchFamily="34" charset="0"/>
          </a:endParaRPr>
        </a:p>
      </dgm:t>
    </dgm:pt>
    <dgm:pt modelId="{5DA7A970-2C47-4E03-8FA7-F7A1B29A2DAF}" type="sibTrans" cxnId="{708041E4-8DBF-4F62-92D9-74D4CE1AF369}">
      <dgm:prSet/>
      <dgm:spPr/>
      <dgm:t>
        <a:bodyPr/>
        <a:lstStyle/>
        <a:p>
          <a:endParaRPr lang="hr-HR"/>
        </a:p>
      </dgm:t>
    </dgm:pt>
    <dgm:pt modelId="{8CBFEDF3-877B-4E42-8CF8-8D8515A9499C}" type="parTrans" cxnId="{708041E4-8DBF-4F62-92D9-74D4CE1AF369}">
      <dgm:prSet/>
      <dgm:spPr/>
      <dgm:t>
        <a:bodyPr/>
        <a:lstStyle/>
        <a:p>
          <a:endParaRPr lang="hr-HR"/>
        </a:p>
      </dgm:t>
    </dgm:pt>
    <dgm:pt modelId="{966453D5-DBD5-4455-B318-1AFF98A875D9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RASHODI ZA DODATNA ULAGANJA U NEFIN. IMOVINU</a:t>
          </a:r>
          <a:endParaRPr lang="hr-HR" sz="900" b="1" dirty="0"/>
        </a:p>
      </dgm:t>
    </dgm:pt>
    <dgm:pt modelId="{C905A39A-368F-4A5E-98A7-4830643BAD4E}" type="sibTrans" cxnId="{196DD991-8193-4B2A-956E-F7C836C03BE4}">
      <dgm:prSet/>
      <dgm:spPr/>
      <dgm:t>
        <a:bodyPr/>
        <a:lstStyle/>
        <a:p>
          <a:endParaRPr lang="hr-HR"/>
        </a:p>
      </dgm:t>
    </dgm:pt>
    <dgm:pt modelId="{DD7B457E-56B4-4BB1-9C59-7D3DDE529F98}" type="parTrans" cxnId="{196DD991-8193-4B2A-956E-F7C836C03BE4}">
      <dgm:prSet/>
      <dgm:spPr/>
      <dgm:t>
        <a:bodyPr/>
        <a:lstStyle/>
        <a:p>
          <a:endParaRPr lang="hr-HR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  <dgm:t>
        <a:bodyPr/>
        <a:lstStyle/>
        <a:p>
          <a:endParaRPr lang="hr-HR"/>
        </a:p>
      </dgm:t>
    </dgm:pt>
    <dgm:pt modelId="{F3196412-4404-4608-8074-A9BB67064793}" type="pres">
      <dgm:prSet presAssocID="{E8F3A7B6-7A40-4D96-B195-A05073257C5B}" presName="LevelOneTextNode" presStyleLbl="node0" presStyleIdx="0" presStyleCnt="1" custScaleX="99032" custScaleY="1453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  <dgm:t>
        <a:bodyPr/>
        <a:lstStyle/>
        <a:p>
          <a:endParaRPr lang="hr-HR"/>
        </a:p>
      </dgm:t>
    </dgm:pt>
    <dgm:pt modelId="{5FE7B1AF-C75E-4B2A-AE76-64CA5DF9CA45}" type="pres">
      <dgm:prSet presAssocID="{F83E6778-B468-4EF1-A92A-DADFF26FED1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  <dgm:t>
        <a:bodyPr/>
        <a:lstStyle/>
        <a:p>
          <a:endParaRPr lang="hr-HR"/>
        </a:p>
      </dgm:t>
    </dgm:pt>
    <dgm:pt modelId="{A3CA495A-0C69-49D4-B113-26C671179E58}" type="pres">
      <dgm:prSet presAssocID="{5805CDB4-967C-4D9D-B8CB-1B5678411874}" presName="LevelTwoTextNode" presStyleLbl="node2" presStyleIdx="0" presStyleCnt="3" custScaleY="14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  <dgm:t>
        <a:bodyPr/>
        <a:lstStyle/>
        <a:p>
          <a:endParaRPr lang="hr-HR"/>
        </a:p>
      </dgm:t>
    </dgm:pt>
    <dgm:pt modelId="{84DB02FD-2E96-4031-97C3-877BA720DF16}" type="pres">
      <dgm:prSet presAssocID="{B8A8FB60-E70B-47B2-A7A2-7A2C85F77E8E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3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  <dgm:t>
        <a:bodyPr/>
        <a:lstStyle/>
        <a:p>
          <a:endParaRPr lang="hr-HR"/>
        </a:p>
      </dgm:t>
    </dgm:pt>
    <dgm:pt modelId="{55DDBAF9-699B-44E7-96B6-FE8D9585124A}" type="pres">
      <dgm:prSet presAssocID="{42C87A9A-123F-47A7-8AFC-C4103109CDF3}" presName="LevelTwoTextNode" presStyleLbl="node3" presStyleIdx="0" presStyleCnt="3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  <dgm:t>
        <a:bodyPr/>
        <a:lstStyle/>
        <a:p>
          <a:endParaRPr lang="hr-HR"/>
        </a:p>
      </dgm:t>
    </dgm:pt>
    <dgm:pt modelId="{DEC9A103-1D91-4522-B87E-7049212C411F}" type="pres">
      <dgm:prSet presAssocID="{ED288CF8-5ABF-41F2-811F-86B633A8625F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D15DCB6-9DE9-457B-A954-FBA111D83605}" type="pres">
      <dgm:prSet presAssocID="{ED288CF8-5ABF-41F2-811F-86B633A8625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4AD1332-FD6A-47AB-B865-7E5A2E8DCEB3}" type="pres">
      <dgm:prSet presAssocID="{B8A1AB9A-AA28-437A-927B-0C23E1C4B743}" presName="root2" presStyleCnt="0"/>
      <dgm:spPr/>
      <dgm:t>
        <a:bodyPr/>
        <a:lstStyle/>
        <a:p>
          <a:endParaRPr lang="hr-HR"/>
        </a:p>
      </dgm:t>
    </dgm:pt>
    <dgm:pt modelId="{6D96F0E0-D11E-468A-BDBE-9211F1869E6B}" type="pres">
      <dgm:prSet presAssocID="{B8A1AB9A-AA28-437A-927B-0C23E1C4B743}" presName="LevelTwoTextNode" presStyleLbl="node2" presStyleIdx="1" presStyleCnt="3" custScaleY="1600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01F3D-49BE-48DA-BF46-24A32D36EA5E}" type="pres">
      <dgm:prSet presAssocID="{B8A1AB9A-AA28-437A-927B-0C23E1C4B743}" presName="level3hierChild" presStyleCnt="0"/>
      <dgm:spPr/>
      <dgm:t>
        <a:bodyPr/>
        <a:lstStyle/>
        <a:p>
          <a:endParaRPr lang="hr-HR"/>
        </a:p>
      </dgm:t>
    </dgm:pt>
    <dgm:pt modelId="{756BB432-40CF-44FE-A8AB-3318AF7FCA7F}" type="pres">
      <dgm:prSet presAssocID="{2C3E2643-FC84-46BD-907F-51BDD5ACB629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26E67C7-43BF-41D2-86E1-0DB6D974BD1F}" type="pres">
      <dgm:prSet presAssocID="{2C3E2643-FC84-46BD-907F-51BDD5ACB629}" presName="connTx" presStyleLbl="parChTrans1D3" presStyleIdx="1" presStyleCnt="3"/>
      <dgm:spPr/>
      <dgm:t>
        <a:bodyPr/>
        <a:lstStyle/>
        <a:p>
          <a:endParaRPr lang="en-US"/>
        </a:p>
      </dgm:t>
    </dgm:pt>
    <dgm:pt modelId="{264A3530-3A78-40E1-9624-B5F1CCD3661C}" type="pres">
      <dgm:prSet presAssocID="{1173BC7B-A640-4B4B-909D-C2EA27490302}" presName="root2" presStyleCnt="0"/>
      <dgm:spPr/>
      <dgm:t>
        <a:bodyPr/>
        <a:lstStyle/>
        <a:p>
          <a:endParaRPr lang="hr-HR"/>
        </a:p>
      </dgm:t>
    </dgm:pt>
    <dgm:pt modelId="{4B8C2886-7B9E-49B2-A14F-74BE1C47B3CA}" type="pres">
      <dgm:prSet presAssocID="{1173BC7B-A640-4B4B-909D-C2EA27490302}" presName="LevelTwoTextNode" presStyleLbl="node3" presStyleIdx="1" presStyleCnt="3" custScaleX="534394" custScaleY="2035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541CE-2839-4CC7-891B-861AC50436CD}" type="pres">
      <dgm:prSet presAssocID="{1173BC7B-A640-4B4B-909D-C2EA27490302}" presName="level3hierChild" presStyleCnt="0"/>
      <dgm:spPr/>
      <dgm:t>
        <a:bodyPr/>
        <a:lstStyle/>
        <a:p>
          <a:endParaRPr lang="hr-HR"/>
        </a:p>
      </dgm:t>
    </dgm:pt>
    <dgm:pt modelId="{42E91DEF-F4A9-487F-9628-1CC0067536DA}" type="pres">
      <dgm:prSet presAssocID="{DD7B457E-56B4-4BB1-9C59-7D3DDE529F98}" presName="conn2-1" presStyleLbl="parChTrans1D2" presStyleIdx="2" presStyleCnt="3"/>
      <dgm:spPr/>
      <dgm:t>
        <a:bodyPr/>
        <a:lstStyle/>
        <a:p>
          <a:endParaRPr lang="hr-HR"/>
        </a:p>
      </dgm:t>
    </dgm:pt>
    <dgm:pt modelId="{A103480E-C5C7-455C-B712-8E4C97EF1E34}" type="pres">
      <dgm:prSet presAssocID="{DD7B457E-56B4-4BB1-9C59-7D3DDE529F98}" presName="connTx" presStyleLbl="parChTrans1D2" presStyleIdx="2" presStyleCnt="3"/>
      <dgm:spPr/>
      <dgm:t>
        <a:bodyPr/>
        <a:lstStyle/>
        <a:p>
          <a:endParaRPr lang="hr-HR"/>
        </a:p>
      </dgm:t>
    </dgm:pt>
    <dgm:pt modelId="{4EDA9DDC-3A61-4A3A-A50A-BC894651A1ED}" type="pres">
      <dgm:prSet presAssocID="{966453D5-DBD5-4455-B318-1AFF98A875D9}" presName="root2" presStyleCnt="0"/>
      <dgm:spPr/>
      <dgm:t>
        <a:bodyPr/>
        <a:lstStyle/>
        <a:p>
          <a:endParaRPr lang="hr-HR"/>
        </a:p>
      </dgm:t>
    </dgm:pt>
    <dgm:pt modelId="{FA89275E-DBE2-46BD-A70B-FF468B0196F0}" type="pres">
      <dgm:prSet presAssocID="{966453D5-DBD5-4455-B318-1AFF98A875D9}" presName="LevelTwoTextNode" presStyleLbl="node2" presStyleIdx="2" presStyleCnt="3" custScaleY="12403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89A60FD-05AC-4EDD-836C-B21C785545C2}" type="pres">
      <dgm:prSet presAssocID="{966453D5-DBD5-4455-B318-1AFF98A875D9}" presName="level3hierChild" presStyleCnt="0"/>
      <dgm:spPr/>
      <dgm:t>
        <a:bodyPr/>
        <a:lstStyle/>
        <a:p>
          <a:endParaRPr lang="hr-HR"/>
        </a:p>
      </dgm:t>
    </dgm:pt>
    <dgm:pt modelId="{8F5EABD1-2D82-4CF6-890C-F545710CA096}" type="pres">
      <dgm:prSet presAssocID="{8CBFEDF3-877B-4E42-8CF8-8D8515A9499C}" presName="conn2-1" presStyleLbl="parChTrans1D3" presStyleIdx="2" presStyleCnt="3"/>
      <dgm:spPr/>
      <dgm:t>
        <a:bodyPr/>
        <a:lstStyle/>
        <a:p>
          <a:endParaRPr lang="hr-HR"/>
        </a:p>
      </dgm:t>
    </dgm:pt>
    <dgm:pt modelId="{8FBC96BB-0192-469F-822E-30ADD38E55C5}" type="pres">
      <dgm:prSet presAssocID="{8CBFEDF3-877B-4E42-8CF8-8D8515A9499C}" presName="connTx" presStyleLbl="parChTrans1D3" presStyleIdx="2" presStyleCnt="3"/>
      <dgm:spPr/>
      <dgm:t>
        <a:bodyPr/>
        <a:lstStyle/>
        <a:p>
          <a:endParaRPr lang="hr-HR"/>
        </a:p>
      </dgm:t>
    </dgm:pt>
    <dgm:pt modelId="{FB5645E0-70E5-4430-87A0-6C7E0871FA59}" type="pres">
      <dgm:prSet presAssocID="{756B5436-B4E5-49EC-823F-6BDFEBAA07A7}" presName="root2" presStyleCnt="0"/>
      <dgm:spPr/>
      <dgm:t>
        <a:bodyPr/>
        <a:lstStyle/>
        <a:p>
          <a:endParaRPr lang="hr-HR"/>
        </a:p>
      </dgm:t>
    </dgm:pt>
    <dgm:pt modelId="{F39BB5B3-A243-407E-989C-37320EBA57D9}" type="pres">
      <dgm:prSet presAssocID="{756B5436-B4E5-49EC-823F-6BDFEBAA07A7}" presName="LevelTwoTextNode" presStyleLbl="node3" presStyleIdx="2" presStyleCnt="3" custScaleX="53434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2B3EB99-14F1-4C54-AA51-6AA7EC522AE2}" type="pres">
      <dgm:prSet presAssocID="{756B5436-B4E5-49EC-823F-6BDFEBAA07A7}" presName="level3hierChild" presStyleCnt="0"/>
      <dgm:spPr/>
      <dgm:t>
        <a:bodyPr/>
        <a:lstStyle/>
        <a:p>
          <a:endParaRPr lang="hr-HR"/>
        </a:p>
      </dgm:t>
    </dgm:pt>
  </dgm:ptLst>
  <dgm:cxnLst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D0A553E6-7552-4C52-8867-D7FE6B35FC3E}" type="presOf" srcId="{1173BC7B-A640-4B4B-909D-C2EA27490302}" destId="{4B8C2886-7B9E-49B2-A14F-74BE1C47B3CA}" srcOrd="0" destOrd="0" presId="urn:microsoft.com/office/officeart/2005/8/layout/hierarchy2"/>
    <dgm:cxn modelId="{2E949920-2734-4130-A993-C20453275EA0}" type="presOf" srcId="{B8A8FB60-E70B-47B2-A7A2-7A2C85F77E8E}" destId="{9C7B6AEB-2A1A-4629-B250-69DA62E96FD2}" srcOrd="1" destOrd="0" presId="urn:microsoft.com/office/officeart/2005/8/layout/hierarchy2"/>
    <dgm:cxn modelId="{708041E4-8DBF-4F62-92D9-74D4CE1AF369}" srcId="{966453D5-DBD5-4455-B318-1AFF98A875D9}" destId="{756B5436-B4E5-49EC-823F-6BDFEBAA07A7}" srcOrd="0" destOrd="0" parTransId="{8CBFEDF3-877B-4E42-8CF8-8D8515A9499C}" sibTransId="{5DA7A970-2C47-4E03-8FA7-F7A1B29A2DAF}"/>
    <dgm:cxn modelId="{FDDDA2E2-D28B-486A-96AA-9A2FBB8DD3A9}" type="presOf" srcId="{8CBFEDF3-877B-4E42-8CF8-8D8515A9499C}" destId="{8F5EABD1-2D82-4CF6-890C-F545710CA096}" srcOrd="0" destOrd="0" presId="urn:microsoft.com/office/officeart/2005/8/layout/hierarchy2"/>
    <dgm:cxn modelId="{9219D395-DC4C-48AE-9A35-B472899C5DFD}" type="presOf" srcId="{966453D5-DBD5-4455-B318-1AFF98A875D9}" destId="{FA89275E-DBE2-46BD-A70B-FF468B0196F0}" srcOrd="0" destOrd="0" presId="urn:microsoft.com/office/officeart/2005/8/layout/hierarchy2"/>
    <dgm:cxn modelId="{EC49C72F-3308-44EB-B5C8-E2B43D5BBA0E}" type="presOf" srcId="{B8A8FB60-E70B-47B2-A7A2-7A2C85F77E8E}" destId="{84DB02FD-2E96-4031-97C3-877BA720DF16}" srcOrd="0" destOrd="0" presId="urn:microsoft.com/office/officeart/2005/8/layout/hierarchy2"/>
    <dgm:cxn modelId="{27A48CDD-2719-445C-8A43-AA89F9BD0E92}" type="presOf" srcId="{F83E6778-B468-4EF1-A92A-DADFF26FED10}" destId="{5FE7B1AF-C75E-4B2A-AE76-64CA5DF9CA45}" srcOrd="0" destOrd="0" presId="urn:microsoft.com/office/officeart/2005/8/layout/hierarchy2"/>
    <dgm:cxn modelId="{CF218560-7E05-40F7-8C0D-0BE533AFFA0B}" type="presOf" srcId="{E8F3A7B6-7A40-4D96-B195-A05073257C5B}" destId="{F3196412-4404-4608-8074-A9BB67064793}" srcOrd="0" destOrd="0" presId="urn:microsoft.com/office/officeart/2005/8/layout/hierarchy2"/>
    <dgm:cxn modelId="{264412D3-6175-44B9-A5C4-E319F4359E55}" srcId="{B8A1AB9A-AA28-437A-927B-0C23E1C4B743}" destId="{1173BC7B-A640-4B4B-909D-C2EA27490302}" srcOrd="0" destOrd="0" parTransId="{2C3E2643-FC84-46BD-907F-51BDD5ACB629}" sibTransId="{D20967DE-3060-4D47-B98C-AC008D791454}"/>
    <dgm:cxn modelId="{B5333757-2AF0-40E7-B34B-4004DE0681C7}" type="presOf" srcId="{8CBFEDF3-877B-4E42-8CF8-8D8515A9499C}" destId="{8FBC96BB-0192-469F-822E-30ADD38E55C5}" srcOrd="1" destOrd="0" presId="urn:microsoft.com/office/officeart/2005/8/layout/hierarchy2"/>
    <dgm:cxn modelId="{D17AA672-FFF4-4295-A237-A4BCD736225E}" type="presOf" srcId="{5805CDB4-967C-4D9D-B8CB-1B5678411874}" destId="{A3CA495A-0C69-49D4-B113-26C671179E58}" srcOrd="0" destOrd="0" presId="urn:microsoft.com/office/officeart/2005/8/layout/hierarchy2"/>
    <dgm:cxn modelId="{22A4DE79-5508-4643-80CA-3558CED20E04}" srcId="{E8F3A7B6-7A40-4D96-B195-A05073257C5B}" destId="{B8A1AB9A-AA28-437A-927B-0C23E1C4B743}" srcOrd="1" destOrd="0" parTransId="{ED288CF8-5ABF-41F2-811F-86B633A8625F}" sibTransId="{FF06546E-B5EB-4359-90A6-32410DB3EF85}"/>
    <dgm:cxn modelId="{7121134D-1202-4607-9FD6-6EF98363003F}" type="presOf" srcId="{DD7B457E-56B4-4BB1-9C59-7D3DDE529F98}" destId="{42E91DEF-F4A9-487F-9628-1CC0067536DA}" srcOrd="0" destOrd="0" presId="urn:microsoft.com/office/officeart/2005/8/layout/hierarchy2"/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97FA00B5-2B3E-43EB-8A1E-85B5AD5EF287}" type="presOf" srcId="{756B5436-B4E5-49EC-823F-6BDFEBAA07A7}" destId="{F39BB5B3-A243-407E-989C-37320EBA57D9}" srcOrd="0" destOrd="0" presId="urn:microsoft.com/office/officeart/2005/8/layout/hierarchy2"/>
    <dgm:cxn modelId="{BFD144C1-878D-4DA5-AA65-7FA796666493}" type="presOf" srcId="{C80A5AAB-9C48-4BF0-A6AF-19805F561862}" destId="{A68BB7D7-7B9E-4BC6-AA8D-A831C8D8B76A}" srcOrd="0" destOrd="0" presId="urn:microsoft.com/office/officeart/2005/8/layout/hierarchy2"/>
    <dgm:cxn modelId="{830952F0-E074-41B7-9046-CA84A8261D0A}" type="presOf" srcId="{ED288CF8-5ABF-41F2-811F-86B633A8625F}" destId="{DEC9A103-1D91-4522-B87E-7049212C411F}" srcOrd="0" destOrd="0" presId="urn:microsoft.com/office/officeart/2005/8/layout/hierarchy2"/>
    <dgm:cxn modelId="{42088FA4-8AEF-4A32-8E36-54991D5DC72D}" type="presOf" srcId="{42C87A9A-123F-47A7-8AFC-C4103109CDF3}" destId="{55DDBAF9-699B-44E7-96B6-FE8D9585124A}" srcOrd="0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496348E5-5851-40DE-A0F1-6B1332DD639E}" type="presOf" srcId="{2C3E2643-FC84-46BD-907F-51BDD5ACB629}" destId="{C26E67C7-43BF-41D2-86E1-0DB6D974BD1F}" srcOrd="1" destOrd="0" presId="urn:microsoft.com/office/officeart/2005/8/layout/hierarchy2"/>
    <dgm:cxn modelId="{196DD991-8193-4B2A-956E-F7C836C03BE4}" srcId="{E8F3A7B6-7A40-4D96-B195-A05073257C5B}" destId="{966453D5-DBD5-4455-B318-1AFF98A875D9}" srcOrd="2" destOrd="0" parTransId="{DD7B457E-56B4-4BB1-9C59-7D3DDE529F98}" sibTransId="{C905A39A-368F-4A5E-98A7-4830643BAD4E}"/>
    <dgm:cxn modelId="{8B3E67F4-CBF5-4002-98D1-6A603FA570EF}" type="presOf" srcId="{F83E6778-B468-4EF1-A92A-DADFF26FED10}" destId="{06DE77FF-86B9-4BD0-BE14-0AB2CA033A1B}" srcOrd="1" destOrd="0" presId="urn:microsoft.com/office/officeart/2005/8/layout/hierarchy2"/>
    <dgm:cxn modelId="{0A6A4A48-7DA8-47BB-BDD2-0D044AC2D9B2}" type="presOf" srcId="{ED288CF8-5ABF-41F2-811F-86B633A8625F}" destId="{5D15DCB6-9DE9-457B-A954-FBA111D83605}" srcOrd="1" destOrd="0" presId="urn:microsoft.com/office/officeart/2005/8/layout/hierarchy2"/>
    <dgm:cxn modelId="{2DCE2B77-9C38-4B0B-BD33-80E8964F6194}" type="presOf" srcId="{2C3E2643-FC84-46BD-907F-51BDD5ACB629}" destId="{756BB432-40CF-44FE-A8AB-3318AF7FCA7F}" srcOrd="0" destOrd="0" presId="urn:microsoft.com/office/officeart/2005/8/layout/hierarchy2"/>
    <dgm:cxn modelId="{DFB16340-35CA-43D5-8DEE-DC5461846DF8}" type="presOf" srcId="{DD7B457E-56B4-4BB1-9C59-7D3DDE529F98}" destId="{A103480E-C5C7-455C-B712-8E4C97EF1E34}" srcOrd="1" destOrd="0" presId="urn:microsoft.com/office/officeart/2005/8/layout/hierarchy2"/>
    <dgm:cxn modelId="{889A491B-DE86-42C5-BA2B-A2223CE55E2B}" type="presOf" srcId="{B8A1AB9A-AA28-437A-927B-0C23E1C4B743}" destId="{6D96F0E0-D11E-468A-BDBE-9211F1869E6B}" srcOrd="0" destOrd="0" presId="urn:microsoft.com/office/officeart/2005/8/layout/hierarchy2"/>
    <dgm:cxn modelId="{6498C8C6-730E-4E80-ACE9-4B363811A467}" type="presParOf" srcId="{A68BB7D7-7B9E-4BC6-AA8D-A831C8D8B76A}" destId="{3B16344C-5931-47B3-B849-58CC04814F41}" srcOrd="0" destOrd="0" presId="urn:microsoft.com/office/officeart/2005/8/layout/hierarchy2"/>
    <dgm:cxn modelId="{FBCF0EFC-C77B-46AA-81BD-7A1F61759AF2}" type="presParOf" srcId="{3B16344C-5931-47B3-B849-58CC04814F41}" destId="{F3196412-4404-4608-8074-A9BB67064793}" srcOrd="0" destOrd="0" presId="urn:microsoft.com/office/officeart/2005/8/layout/hierarchy2"/>
    <dgm:cxn modelId="{7368A669-0E17-48ED-A985-46B1973965BF}" type="presParOf" srcId="{3B16344C-5931-47B3-B849-58CC04814F41}" destId="{E945BA11-2783-490D-BE99-E978E35A51EA}" srcOrd="1" destOrd="0" presId="urn:microsoft.com/office/officeart/2005/8/layout/hierarchy2"/>
    <dgm:cxn modelId="{AD663663-7B04-49B3-A5E6-764EFF2C8107}" type="presParOf" srcId="{E945BA11-2783-490D-BE99-E978E35A51EA}" destId="{5FE7B1AF-C75E-4B2A-AE76-64CA5DF9CA45}" srcOrd="0" destOrd="0" presId="urn:microsoft.com/office/officeart/2005/8/layout/hierarchy2"/>
    <dgm:cxn modelId="{4D34DE78-3BB2-4220-BD60-678A0E292EAB}" type="presParOf" srcId="{5FE7B1AF-C75E-4B2A-AE76-64CA5DF9CA45}" destId="{06DE77FF-86B9-4BD0-BE14-0AB2CA033A1B}" srcOrd="0" destOrd="0" presId="urn:microsoft.com/office/officeart/2005/8/layout/hierarchy2"/>
    <dgm:cxn modelId="{59352B18-504A-4731-9CC5-7F80BBE1697C}" type="presParOf" srcId="{E945BA11-2783-490D-BE99-E978E35A51EA}" destId="{4F9BB64A-65D0-4886-94AA-6F8BB558ED33}" srcOrd="1" destOrd="0" presId="urn:microsoft.com/office/officeart/2005/8/layout/hierarchy2"/>
    <dgm:cxn modelId="{F8CB2ED2-867D-4FE3-89B5-38901EA50657}" type="presParOf" srcId="{4F9BB64A-65D0-4886-94AA-6F8BB558ED33}" destId="{A3CA495A-0C69-49D4-B113-26C671179E58}" srcOrd="0" destOrd="0" presId="urn:microsoft.com/office/officeart/2005/8/layout/hierarchy2"/>
    <dgm:cxn modelId="{D2182F7E-E1CC-445A-A8DA-C964515862D0}" type="presParOf" srcId="{4F9BB64A-65D0-4886-94AA-6F8BB558ED33}" destId="{C4D359DA-D65A-4D2D-9B17-DAC240F4AE1A}" srcOrd="1" destOrd="0" presId="urn:microsoft.com/office/officeart/2005/8/layout/hierarchy2"/>
    <dgm:cxn modelId="{C3D9F976-8DF7-4AE5-86A1-EA8AC872B218}" type="presParOf" srcId="{C4D359DA-D65A-4D2D-9B17-DAC240F4AE1A}" destId="{84DB02FD-2E96-4031-97C3-877BA720DF16}" srcOrd="0" destOrd="0" presId="urn:microsoft.com/office/officeart/2005/8/layout/hierarchy2"/>
    <dgm:cxn modelId="{CEC02621-C919-43E5-B257-4468640D6C63}" type="presParOf" srcId="{84DB02FD-2E96-4031-97C3-877BA720DF16}" destId="{9C7B6AEB-2A1A-4629-B250-69DA62E96FD2}" srcOrd="0" destOrd="0" presId="urn:microsoft.com/office/officeart/2005/8/layout/hierarchy2"/>
    <dgm:cxn modelId="{47787D74-7A6D-4C82-8CF4-4E6FA4F1F0F8}" type="presParOf" srcId="{C4D359DA-D65A-4D2D-9B17-DAC240F4AE1A}" destId="{4DFCC70D-30A1-4AD0-81FB-96B89AEAF2D2}" srcOrd="1" destOrd="0" presId="urn:microsoft.com/office/officeart/2005/8/layout/hierarchy2"/>
    <dgm:cxn modelId="{20725D46-5CED-4D83-BF8C-3E6D0C9CB364}" type="presParOf" srcId="{4DFCC70D-30A1-4AD0-81FB-96B89AEAF2D2}" destId="{55DDBAF9-699B-44E7-96B6-FE8D9585124A}" srcOrd="0" destOrd="0" presId="urn:microsoft.com/office/officeart/2005/8/layout/hierarchy2"/>
    <dgm:cxn modelId="{A6EB7AB9-4357-4275-80C6-F48A267629E0}" type="presParOf" srcId="{4DFCC70D-30A1-4AD0-81FB-96B89AEAF2D2}" destId="{0249617D-75A8-4911-843C-7DCA6CB7FA09}" srcOrd="1" destOrd="0" presId="urn:microsoft.com/office/officeart/2005/8/layout/hierarchy2"/>
    <dgm:cxn modelId="{BB47F56E-BF88-43B0-88EF-1A4EC50D676E}" type="presParOf" srcId="{E945BA11-2783-490D-BE99-E978E35A51EA}" destId="{DEC9A103-1D91-4522-B87E-7049212C411F}" srcOrd="2" destOrd="0" presId="urn:microsoft.com/office/officeart/2005/8/layout/hierarchy2"/>
    <dgm:cxn modelId="{D43E3266-47E0-41FA-87EB-DFA7C115698C}" type="presParOf" srcId="{DEC9A103-1D91-4522-B87E-7049212C411F}" destId="{5D15DCB6-9DE9-457B-A954-FBA111D83605}" srcOrd="0" destOrd="0" presId="urn:microsoft.com/office/officeart/2005/8/layout/hierarchy2"/>
    <dgm:cxn modelId="{E8369BF6-E880-4D2C-BC49-D72D13C8B5A7}" type="presParOf" srcId="{E945BA11-2783-490D-BE99-E978E35A51EA}" destId="{04AD1332-FD6A-47AB-B865-7E5A2E8DCEB3}" srcOrd="3" destOrd="0" presId="urn:microsoft.com/office/officeart/2005/8/layout/hierarchy2"/>
    <dgm:cxn modelId="{C19398B8-0D11-49BF-B0B4-9500DED4578B}" type="presParOf" srcId="{04AD1332-FD6A-47AB-B865-7E5A2E8DCEB3}" destId="{6D96F0E0-D11E-468A-BDBE-9211F1869E6B}" srcOrd="0" destOrd="0" presId="urn:microsoft.com/office/officeart/2005/8/layout/hierarchy2"/>
    <dgm:cxn modelId="{0506E765-CC80-4519-8AFF-EDBAC2341F3E}" type="presParOf" srcId="{04AD1332-FD6A-47AB-B865-7E5A2E8DCEB3}" destId="{B2B01F3D-49BE-48DA-BF46-24A32D36EA5E}" srcOrd="1" destOrd="0" presId="urn:microsoft.com/office/officeart/2005/8/layout/hierarchy2"/>
    <dgm:cxn modelId="{6EDF5FA9-1CEE-4BA5-8510-8C9B232305EC}" type="presParOf" srcId="{B2B01F3D-49BE-48DA-BF46-24A32D36EA5E}" destId="{756BB432-40CF-44FE-A8AB-3318AF7FCA7F}" srcOrd="0" destOrd="0" presId="urn:microsoft.com/office/officeart/2005/8/layout/hierarchy2"/>
    <dgm:cxn modelId="{3FB7BD8F-F7B1-4ABD-BA67-3B402000F92F}" type="presParOf" srcId="{756BB432-40CF-44FE-A8AB-3318AF7FCA7F}" destId="{C26E67C7-43BF-41D2-86E1-0DB6D974BD1F}" srcOrd="0" destOrd="0" presId="urn:microsoft.com/office/officeart/2005/8/layout/hierarchy2"/>
    <dgm:cxn modelId="{0A8835F4-D597-4BB1-9A81-6A410F6A86AB}" type="presParOf" srcId="{B2B01F3D-49BE-48DA-BF46-24A32D36EA5E}" destId="{264A3530-3A78-40E1-9624-B5F1CCD3661C}" srcOrd="1" destOrd="0" presId="urn:microsoft.com/office/officeart/2005/8/layout/hierarchy2"/>
    <dgm:cxn modelId="{BBDAEF38-18C8-4EDF-BACB-B0BCFF0C580B}" type="presParOf" srcId="{264A3530-3A78-40E1-9624-B5F1CCD3661C}" destId="{4B8C2886-7B9E-49B2-A14F-74BE1C47B3CA}" srcOrd="0" destOrd="0" presId="urn:microsoft.com/office/officeart/2005/8/layout/hierarchy2"/>
    <dgm:cxn modelId="{8CAC89CA-5F08-4AFE-B4F7-EF75AE8A509F}" type="presParOf" srcId="{264A3530-3A78-40E1-9624-B5F1CCD3661C}" destId="{CCA541CE-2839-4CC7-891B-861AC50436CD}" srcOrd="1" destOrd="0" presId="urn:microsoft.com/office/officeart/2005/8/layout/hierarchy2"/>
    <dgm:cxn modelId="{8FA41002-F99C-43AE-B77C-46694B38005F}" type="presParOf" srcId="{E945BA11-2783-490D-BE99-E978E35A51EA}" destId="{42E91DEF-F4A9-487F-9628-1CC0067536DA}" srcOrd="4" destOrd="0" presId="urn:microsoft.com/office/officeart/2005/8/layout/hierarchy2"/>
    <dgm:cxn modelId="{A4F626E4-0DB1-420E-9023-D35D3C91548A}" type="presParOf" srcId="{42E91DEF-F4A9-487F-9628-1CC0067536DA}" destId="{A103480E-C5C7-455C-B712-8E4C97EF1E34}" srcOrd="0" destOrd="0" presId="urn:microsoft.com/office/officeart/2005/8/layout/hierarchy2"/>
    <dgm:cxn modelId="{768A7952-9F79-4BC4-85F2-043C4BD7B749}" type="presParOf" srcId="{E945BA11-2783-490D-BE99-E978E35A51EA}" destId="{4EDA9DDC-3A61-4A3A-A50A-BC894651A1ED}" srcOrd="5" destOrd="0" presId="urn:microsoft.com/office/officeart/2005/8/layout/hierarchy2"/>
    <dgm:cxn modelId="{72139B8A-E209-41D5-9524-9B2F8F4F6D1B}" type="presParOf" srcId="{4EDA9DDC-3A61-4A3A-A50A-BC894651A1ED}" destId="{FA89275E-DBE2-46BD-A70B-FF468B0196F0}" srcOrd="0" destOrd="0" presId="urn:microsoft.com/office/officeart/2005/8/layout/hierarchy2"/>
    <dgm:cxn modelId="{AC760B0E-66DC-4E0C-95FA-39010D2ADF38}" type="presParOf" srcId="{4EDA9DDC-3A61-4A3A-A50A-BC894651A1ED}" destId="{B89A60FD-05AC-4EDD-836C-B21C785545C2}" srcOrd="1" destOrd="0" presId="urn:microsoft.com/office/officeart/2005/8/layout/hierarchy2"/>
    <dgm:cxn modelId="{A9795419-117A-4D0D-B3E7-33ED8845F18B}" type="presParOf" srcId="{B89A60FD-05AC-4EDD-836C-B21C785545C2}" destId="{8F5EABD1-2D82-4CF6-890C-F545710CA096}" srcOrd="0" destOrd="0" presId="urn:microsoft.com/office/officeart/2005/8/layout/hierarchy2"/>
    <dgm:cxn modelId="{93682316-F2EB-417C-A11D-05A52BFC6192}" type="presParOf" srcId="{8F5EABD1-2D82-4CF6-890C-F545710CA096}" destId="{8FBC96BB-0192-469F-822E-30ADD38E55C5}" srcOrd="0" destOrd="0" presId="urn:microsoft.com/office/officeart/2005/8/layout/hierarchy2"/>
    <dgm:cxn modelId="{95115A43-F9F3-4EA2-A8C8-C7B9DC98B0AC}" type="presParOf" srcId="{B89A60FD-05AC-4EDD-836C-B21C785545C2}" destId="{FB5645E0-70E5-4430-87A0-6C7E0871FA59}" srcOrd="1" destOrd="0" presId="urn:microsoft.com/office/officeart/2005/8/layout/hierarchy2"/>
    <dgm:cxn modelId="{1C40C503-BB71-4951-95BC-A4A53F178947}" type="presParOf" srcId="{FB5645E0-70E5-4430-87A0-6C7E0871FA59}" destId="{F39BB5B3-A243-407E-989C-37320EBA57D9}" srcOrd="0" destOrd="0" presId="urn:microsoft.com/office/officeart/2005/8/layout/hierarchy2"/>
    <dgm:cxn modelId="{246EEE7B-863A-4CB9-9BED-D7171F18F5EF}" type="presParOf" srcId="{FB5645E0-70E5-4430-87A0-6C7E0871FA59}" destId="{32B3EB99-14F1-4C54-AA51-6AA7EC522A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sz="1000" b="1" dirty="0" smtClean="0"/>
            <a:t>IZDACI ZA FINANCIJSKU IMOVINU I OTPLATE ZAJMOVA</a:t>
          </a:r>
          <a:endParaRPr lang="en-US" sz="1000" b="1" dirty="0"/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latin typeface="Arial" pitchFamily="34" charset="0"/>
              <a:cs typeface="Arial" pitchFamily="34" charset="0"/>
            </a:rPr>
            <a:t>- Izdaci za dane zajmove trgovačkih društava u JS</a:t>
          </a:r>
          <a:endParaRPr lang="hr-HR" sz="1000" b="1" noProof="0" dirty="0">
            <a:latin typeface="Arial" pitchFamily="34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/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1000" b="1" smtClean="0"/>
            <a:t>IZDACI ZA  DANE ZAJMOVE</a:t>
          </a:r>
          <a:endParaRPr lang="en-US" sz="1000" b="1" dirty="0"/>
        </a:p>
      </dgm:t>
    </dgm:pt>
    <dgm:pt modelId="{F83E6778-B468-4EF1-A92A-DADFF26FED10}" type="parTrans" cxnId="{037CB8F9-0FE8-42E8-811E-736F9941ABA7}">
      <dgm:prSet/>
      <dgm:spPr/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19DEEBCC-61F4-4494-B661-BAAAA1303D1D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dirty="0" smtClean="0">
              <a:latin typeface="Arial" pitchFamily="34" charset="0"/>
              <a:cs typeface="Arial" pitchFamily="34" charset="0"/>
            </a:rPr>
            <a:t>- Otplata glavnice kredita od kredita i fin</a:t>
          </a:r>
          <a:r>
            <a:rPr lang="hr-HR" sz="1000" b="1" smtClean="0">
              <a:latin typeface="Arial" pitchFamily="34" charset="0"/>
              <a:cs typeface="Arial" pitchFamily="34" charset="0"/>
            </a:rPr>
            <a:t>. Institucija </a:t>
          </a:r>
          <a:r>
            <a:rPr lang="hr-HR" sz="1000" b="1" dirty="0" smtClean="0">
              <a:latin typeface="Arial" pitchFamily="34" charset="0"/>
              <a:cs typeface="Arial" pitchFamily="34" charset="0"/>
            </a:rPr>
            <a:t>izvan JS</a:t>
          </a:r>
          <a:endParaRPr lang="hr-HR" sz="1000" b="1" dirty="0">
            <a:latin typeface="Arial" pitchFamily="34" charset="0"/>
            <a:cs typeface="Arial" pitchFamily="34" charset="0"/>
          </a:endParaRPr>
        </a:p>
      </dgm:t>
    </dgm:pt>
    <dgm:pt modelId="{40375A9D-EB09-40A8-8260-F1E680C8F97B}" type="parTrans" cxnId="{292A6F98-B985-4BEF-8AEB-2F0C970AF577}">
      <dgm:prSet/>
      <dgm:spPr/>
      <dgm:t>
        <a:bodyPr/>
        <a:lstStyle/>
        <a:p>
          <a:endParaRPr lang="hr-HR"/>
        </a:p>
      </dgm:t>
    </dgm:pt>
    <dgm:pt modelId="{12F9D9C0-BB4E-4CC6-ADD3-479C1B99B072}" type="sibTrans" cxnId="{292A6F98-B985-4BEF-8AEB-2F0C970AF577}">
      <dgm:prSet/>
      <dgm:spPr/>
      <dgm:t>
        <a:bodyPr/>
        <a:lstStyle/>
        <a:p>
          <a:endParaRPr lang="hr-HR"/>
        </a:p>
      </dgm:t>
    </dgm:pt>
    <dgm:pt modelId="{C5913A26-F1F7-45C1-A922-CD41F44FB8A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b="1" dirty="0" smtClean="0"/>
            <a:t>IZDACI ZA OTPLATU GLAVNICA PRIMLJENIH KREDITA I ZAJMOVA</a:t>
          </a:r>
          <a:endParaRPr lang="hr-HR" sz="900" b="1" dirty="0"/>
        </a:p>
      </dgm:t>
    </dgm:pt>
    <dgm:pt modelId="{098A8355-6D27-455B-8841-A61B6AD5366C}" type="parTrans" cxnId="{C1759950-A652-4F01-A00B-32E89B3AFBF9}">
      <dgm:prSet/>
      <dgm:spPr/>
      <dgm:t>
        <a:bodyPr/>
        <a:lstStyle/>
        <a:p>
          <a:endParaRPr lang="hr-HR"/>
        </a:p>
      </dgm:t>
    </dgm:pt>
    <dgm:pt modelId="{63952816-647F-47AA-8E20-EC2C87AB95C2}" type="sibTrans" cxnId="{C1759950-A652-4F01-A00B-32E89B3AFBF9}">
      <dgm:prSet/>
      <dgm:spPr/>
      <dgm:t>
        <a:bodyPr/>
        <a:lstStyle/>
        <a:p>
          <a:endParaRPr lang="hr-HR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  <dgm:t>
        <a:bodyPr/>
        <a:lstStyle/>
        <a:p>
          <a:endParaRPr lang="hr-HR"/>
        </a:p>
      </dgm:t>
    </dgm:pt>
    <dgm:pt modelId="{F3196412-4404-4608-8074-A9BB67064793}" type="pres">
      <dgm:prSet presAssocID="{E8F3A7B6-7A40-4D96-B195-A05073257C5B}" presName="LevelOneTextNode" presStyleLbl="node0" presStyleIdx="0" presStyleCnt="1" custScaleY="158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  <dgm:t>
        <a:bodyPr/>
        <a:lstStyle/>
        <a:p>
          <a:endParaRPr lang="hr-HR"/>
        </a:p>
      </dgm:t>
    </dgm:pt>
    <dgm:pt modelId="{5FE7B1AF-C75E-4B2A-AE76-64CA5DF9CA45}" type="pres">
      <dgm:prSet presAssocID="{F83E6778-B468-4EF1-A92A-DADFF26FED1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  <dgm:t>
        <a:bodyPr/>
        <a:lstStyle/>
        <a:p>
          <a:endParaRPr lang="hr-HR"/>
        </a:p>
      </dgm:t>
    </dgm:pt>
    <dgm:pt modelId="{A3CA495A-0C69-49D4-B113-26C671179E58}" type="pres">
      <dgm:prSet presAssocID="{5805CDB4-967C-4D9D-B8CB-1B567841187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  <dgm:t>
        <a:bodyPr/>
        <a:lstStyle/>
        <a:p>
          <a:endParaRPr lang="hr-HR"/>
        </a:p>
      </dgm:t>
    </dgm:pt>
    <dgm:pt modelId="{84DB02FD-2E96-4031-97C3-877BA720DF16}" type="pres">
      <dgm:prSet presAssocID="{B8A8FB60-E70B-47B2-A7A2-7A2C85F77E8E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  <dgm:t>
        <a:bodyPr/>
        <a:lstStyle/>
        <a:p>
          <a:endParaRPr lang="hr-HR"/>
        </a:p>
      </dgm:t>
    </dgm:pt>
    <dgm:pt modelId="{55DDBAF9-699B-44E7-96B6-FE8D9585124A}" type="pres">
      <dgm:prSet presAssocID="{42C87A9A-123F-47A7-8AFC-C4103109CDF3}" presName="LevelTwoTextNode" presStyleLbl="node3" presStyleIdx="0" presStyleCnt="2" custScaleX="546060" custLinFactNeighborX="3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  <dgm:t>
        <a:bodyPr/>
        <a:lstStyle/>
        <a:p>
          <a:endParaRPr lang="hr-HR"/>
        </a:p>
      </dgm:t>
    </dgm:pt>
    <dgm:pt modelId="{66595B66-72F7-4541-8713-38335BFE6DB5}" type="pres">
      <dgm:prSet presAssocID="{098A8355-6D27-455B-8841-A61B6AD5366C}" presName="conn2-1" presStyleLbl="parChTrans1D2" presStyleIdx="1" presStyleCnt="2"/>
      <dgm:spPr/>
      <dgm:t>
        <a:bodyPr/>
        <a:lstStyle/>
        <a:p>
          <a:endParaRPr lang="hr-HR"/>
        </a:p>
      </dgm:t>
    </dgm:pt>
    <dgm:pt modelId="{7CC1266E-3E2C-4621-BF98-D092453183DD}" type="pres">
      <dgm:prSet presAssocID="{098A8355-6D27-455B-8841-A61B6AD5366C}" presName="connTx" presStyleLbl="parChTrans1D2" presStyleIdx="1" presStyleCnt="2"/>
      <dgm:spPr/>
      <dgm:t>
        <a:bodyPr/>
        <a:lstStyle/>
        <a:p>
          <a:endParaRPr lang="hr-HR"/>
        </a:p>
      </dgm:t>
    </dgm:pt>
    <dgm:pt modelId="{88C228F0-CCDA-4B69-81D5-AB519C549E26}" type="pres">
      <dgm:prSet presAssocID="{C5913A26-F1F7-45C1-A922-CD41F44FB8AD}" presName="root2" presStyleCnt="0"/>
      <dgm:spPr/>
      <dgm:t>
        <a:bodyPr/>
        <a:lstStyle/>
        <a:p>
          <a:endParaRPr lang="hr-HR"/>
        </a:p>
      </dgm:t>
    </dgm:pt>
    <dgm:pt modelId="{1AE45DDE-D76E-4E50-9759-B1C2F16460FB}" type="pres">
      <dgm:prSet presAssocID="{C5913A26-F1F7-45C1-A922-CD41F44FB8AD}" presName="LevelTwoTextNode" presStyleLbl="node2" presStyleIdx="1" presStyleCnt="2" custScaleY="12956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75799F5-4682-4CCB-A2CF-CCFC108FAE72}" type="pres">
      <dgm:prSet presAssocID="{C5913A26-F1F7-45C1-A922-CD41F44FB8AD}" presName="level3hierChild" presStyleCnt="0"/>
      <dgm:spPr/>
      <dgm:t>
        <a:bodyPr/>
        <a:lstStyle/>
        <a:p>
          <a:endParaRPr lang="hr-HR"/>
        </a:p>
      </dgm:t>
    </dgm:pt>
    <dgm:pt modelId="{02F26037-BB71-4F12-85DA-501BEC34E945}" type="pres">
      <dgm:prSet presAssocID="{40375A9D-EB09-40A8-8260-F1E680C8F97B}" presName="conn2-1" presStyleLbl="parChTrans1D3" presStyleIdx="1" presStyleCnt="2"/>
      <dgm:spPr/>
      <dgm:t>
        <a:bodyPr/>
        <a:lstStyle/>
        <a:p>
          <a:endParaRPr lang="hr-HR"/>
        </a:p>
      </dgm:t>
    </dgm:pt>
    <dgm:pt modelId="{DF7739F6-A803-4A8E-80BF-F0597D55379B}" type="pres">
      <dgm:prSet presAssocID="{40375A9D-EB09-40A8-8260-F1E680C8F97B}" presName="connTx" presStyleLbl="parChTrans1D3" presStyleIdx="1" presStyleCnt="2"/>
      <dgm:spPr/>
      <dgm:t>
        <a:bodyPr/>
        <a:lstStyle/>
        <a:p>
          <a:endParaRPr lang="hr-HR"/>
        </a:p>
      </dgm:t>
    </dgm:pt>
    <dgm:pt modelId="{D37AE246-1E6D-40E7-BC5B-40AE9DDE5FD0}" type="pres">
      <dgm:prSet presAssocID="{19DEEBCC-61F4-4494-B661-BAAAA1303D1D}" presName="root2" presStyleCnt="0"/>
      <dgm:spPr/>
      <dgm:t>
        <a:bodyPr/>
        <a:lstStyle/>
        <a:p>
          <a:endParaRPr lang="hr-HR"/>
        </a:p>
      </dgm:t>
    </dgm:pt>
    <dgm:pt modelId="{AF8AD315-45B0-4EC0-A699-EE80544ABC84}" type="pres">
      <dgm:prSet presAssocID="{19DEEBCC-61F4-4494-B661-BAAAA1303D1D}" presName="LevelTwoTextNode" presStyleLbl="node3" presStyleIdx="1" presStyleCnt="2" custScaleX="543730" custLinFactNeighborX="2897" custLinFactNeighborY="-28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F3548A0-C487-4107-8243-F4C1B87962DF}" type="pres">
      <dgm:prSet presAssocID="{19DEEBCC-61F4-4494-B661-BAAAA1303D1D}" presName="level3hierChild" presStyleCnt="0"/>
      <dgm:spPr/>
      <dgm:t>
        <a:bodyPr/>
        <a:lstStyle/>
        <a:p>
          <a:endParaRPr lang="hr-HR"/>
        </a:p>
      </dgm:t>
    </dgm:pt>
  </dgm:ptLst>
  <dgm:cxnLst>
    <dgm:cxn modelId="{11E24FB0-DB03-4A4B-9093-B1F01ED321FC}" type="presOf" srcId="{098A8355-6D27-455B-8841-A61B6AD5366C}" destId="{7CC1266E-3E2C-4621-BF98-D092453183DD}" srcOrd="1" destOrd="0" presId="urn:microsoft.com/office/officeart/2005/8/layout/hierarchy2"/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AE90BC32-DBA8-47B8-A395-30F68A2423DB}" type="presOf" srcId="{19DEEBCC-61F4-4494-B661-BAAAA1303D1D}" destId="{AF8AD315-45B0-4EC0-A699-EE80544ABC84}" srcOrd="0" destOrd="0" presId="urn:microsoft.com/office/officeart/2005/8/layout/hierarchy2"/>
    <dgm:cxn modelId="{82B97BB3-892C-47E3-80B7-95DE5C4FB33F}" type="presOf" srcId="{B8A8FB60-E70B-47B2-A7A2-7A2C85F77E8E}" destId="{9C7B6AEB-2A1A-4629-B250-69DA62E96FD2}" srcOrd="1" destOrd="0" presId="urn:microsoft.com/office/officeart/2005/8/layout/hierarchy2"/>
    <dgm:cxn modelId="{803BC58E-C49D-4554-AC52-D7648B4DF447}" type="presOf" srcId="{F83E6778-B468-4EF1-A92A-DADFF26FED10}" destId="{06DE77FF-86B9-4BD0-BE14-0AB2CA033A1B}" srcOrd="1" destOrd="0" presId="urn:microsoft.com/office/officeart/2005/8/layout/hierarchy2"/>
    <dgm:cxn modelId="{6306092B-04F7-43EB-8962-E539C0691385}" type="presOf" srcId="{5805CDB4-967C-4D9D-B8CB-1B5678411874}" destId="{A3CA495A-0C69-49D4-B113-26C671179E58}" srcOrd="0" destOrd="0" presId="urn:microsoft.com/office/officeart/2005/8/layout/hierarchy2"/>
    <dgm:cxn modelId="{892BBBEE-B5F1-4D45-A34B-C2E59E5B25DD}" type="presOf" srcId="{42C87A9A-123F-47A7-8AFC-C4103109CDF3}" destId="{55DDBAF9-699B-44E7-96B6-FE8D9585124A}" srcOrd="0" destOrd="0" presId="urn:microsoft.com/office/officeart/2005/8/layout/hierarchy2"/>
    <dgm:cxn modelId="{292A6F98-B985-4BEF-8AEB-2F0C970AF577}" srcId="{C5913A26-F1F7-45C1-A922-CD41F44FB8AD}" destId="{19DEEBCC-61F4-4494-B661-BAAAA1303D1D}" srcOrd="0" destOrd="0" parTransId="{40375A9D-EB09-40A8-8260-F1E680C8F97B}" sibTransId="{12F9D9C0-BB4E-4CC6-ADD3-479C1B99B072}"/>
    <dgm:cxn modelId="{CD8E8A10-2406-47E0-A0EC-C0BF41142867}" type="presOf" srcId="{F83E6778-B468-4EF1-A92A-DADFF26FED10}" destId="{5FE7B1AF-C75E-4B2A-AE76-64CA5DF9CA45}" srcOrd="0" destOrd="0" presId="urn:microsoft.com/office/officeart/2005/8/layout/hierarchy2"/>
    <dgm:cxn modelId="{DC438434-B098-4841-8B58-1D303F8135E1}" type="presOf" srcId="{098A8355-6D27-455B-8841-A61B6AD5366C}" destId="{66595B66-72F7-4541-8713-38335BFE6DB5}" srcOrd="0" destOrd="0" presId="urn:microsoft.com/office/officeart/2005/8/layout/hierarchy2"/>
    <dgm:cxn modelId="{DA133302-C1DA-40AE-A92B-69129C049F57}" type="presOf" srcId="{B8A8FB60-E70B-47B2-A7A2-7A2C85F77E8E}" destId="{84DB02FD-2E96-4031-97C3-877BA720DF16}" srcOrd="0" destOrd="0" presId="urn:microsoft.com/office/officeart/2005/8/layout/hierarchy2"/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3B9DA5FC-E7E2-4499-96CB-9DA146EB1D9B}" type="presOf" srcId="{40375A9D-EB09-40A8-8260-F1E680C8F97B}" destId="{DF7739F6-A803-4A8E-80BF-F0597D55379B}" srcOrd="1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3265B364-3D7B-4A42-A753-D597AE86CFB2}" type="presOf" srcId="{C80A5AAB-9C48-4BF0-A6AF-19805F561862}" destId="{A68BB7D7-7B9E-4BC6-AA8D-A831C8D8B76A}" srcOrd="0" destOrd="0" presId="urn:microsoft.com/office/officeart/2005/8/layout/hierarchy2"/>
    <dgm:cxn modelId="{85084463-4144-4DFC-A8FB-2D111C318ECC}" type="presOf" srcId="{E8F3A7B6-7A40-4D96-B195-A05073257C5B}" destId="{F3196412-4404-4608-8074-A9BB67064793}" srcOrd="0" destOrd="0" presId="urn:microsoft.com/office/officeart/2005/8/layout/hierarchy2"/>
    <dgm:cxn modelId="{1DC2E2A6-71E2-443A-A8F5-A31A31D27E4B}" type="presOf" srcId="{40375A9D-EB09-40A8-8260-F1E680C8F97B}" destId="{02F26037-BB71-4F12-85DA-501BEC34E945}" srcOrd="0" destOrd="0" presId="urn:microsoft.com/office/officeart/2005/8/layout/hierarchy2"/>
    <dgm:cxn modelId="{06E8205F-A37D-4A2B-ABA6-94A883DC46DB}" type="presOf" srcId="{C5913A26-F1F7-45C1-A922-CD41F44FB8AD}" destId="{1AE45DDE-D76E-4E50-9759-B1C2F16460FB}" srcOrd="0" destOrd="0" presId="urn:microsoft.com/office/officeart/2005/8/layout/hierarchy2"/>
    <dgm:cxn modelId="{C1759950-A652-4F01-A00B-32E89B3AFBF9}" srcId="{E8F3A7B6-7A40-4D96-B195-A05073257C5B}" destId="{C5913A26-F1F7-45C1-A922-CD41F44FB8AD}" srcOrd="1" destOrd="0" parTransId="{098A8355-6D27-455B-8841-A61B6AD5366C}" sibTransId="{63952816-647F-47AA-8E20-EC2C87AB95C2}"/>
    <dgm:cxn modelId="{42B93271-A6C9-4098-97AE-CE0866E8D9C9}" type="presParOf" srcId="{A68BB7D7-7B9E-4BC6-AA8D-A831C8D8B76A}" destId="{3B16344C-5931-47B3-B849-58CC04814F41}" srcOrd="0" destOrd="0" presId="urn:microsoft.com/office/officeart/2005/8/layout/hierarchy2"/>
    <dgm:cxn modelId="{F239F46E-2B4E-4684-80DE-DD29E15A1E61}" type="presParOf" srcId="{3B16344C-5931-47B3-B849-58CC04814F41}" destId="{F3196412-4404-4608-8074-A9BB67064793}" srcOrd="0" destOrd="0" presId="urn:microsoft.com/office/officeart/2005/8/layout/hierarchy2"/>
    <dgm:cxn modelId="{1F1D6CDB-D8CC-427F-8E42-32B9239E932D}" type="presParOf" srcId="{3B16344C-5931-47B3-B849-58CC04814F41}" destId="{E945BA11-2783-490D-BE99-E978E35A51EA}" srcOrd="1" destOrd="0" presId="urn:microsoft.com/office/officeart/2005/8/layout/hierarchy2"/>
    <dgm:cxn modelId="{81ADC6CA-0120-400A-AFF1-7151B251A5E5}" type="presParOf" srcId="{E945BA11-2783-490D-BE99-E978E35A51EA}" destId="{5FE7B1AF-C75E-4B2A-AE76-64CA5DF9CA45}" srcOrd="0" destOrd="0" presId="urn:microsoft.com/office/officeart/2005/8/layout/hierarchy2"/>
    <dgm:cxn modelId="{A46E50F4-8540-4BD5-97DF-FA241DAF57D9}" type="presParOf" srcId="{5FE7B1AF-C75E-4B2A-AE76-64CA5DF9CA45}" destId="{06DE77FF-86B9-4BD0-BE14-0AB2CA033A1B}" srcOrd="0" destOrd="0" presId="urn:microsoft.com/office/officeart/2005/8/layout/hierarchy2"/>
    <dgm:cxn modelId="{DF4672DA-4715-4A20-BED3-4125979236F8}" type="presParOf" srcId="{E945BA11-2783-490D-BE99-E978E35A51EA}" destId="{4F9BB64A-65D0-4886-94AA-6F8BB558ED33}" srcOrd="1" destOrd="0" presId="urn:microsoft.com/office/officeart/2005/8/layout/hierarchy2"/>
    <dgm:cxn modelId="{7F958C0F-9FAA-4B3D-8F26-44679CD9CDA5}" type="presParOf" srcId="{4F9BB64A-65D0-4886-94AA-6F8BB558ED33}" destId="{A3CA495A-0C69-49D4-B113-26C671179E58}" srcOrd="0" destOrd="0" presId="urn:microsoft.com/office/officeart/2005/8/layout/hierarchy2"/>
    <dgm:cxn modelId="{4702F1CF-8C99-4CC9-B30D-AEF385961E47}" type="presParOf" srcId="{4F9BB64A-65D0-4886-94AA-6F8BB558ED33}" destId="{C4D359DA-D65A-4D2D-9B17-DAC240F4AE1A}" srcOrd="1" destOrd="0" presId="urn:microsoft.com/office/officeart/2005/8/layout/hierarchy2"/>
    <dgm:cxn modelId="{13E84FB0-2F14-46D4-88B1-4CC49FE3B987}" type="presParOf" srcId="{C4D359DA-D65A-4D2D-9B17-DAC240F4AE1A}" destId="{84DB02FD-2E96-4031-97C3-877BA720DF16}" srcOrd="0" destOrd="0" presId="urn:microsoft.com/office/officeart/2005/8/layout/hierarchy2"/>
    <dgm:cxn modelId="{CCE7710C-9594-4C1A-8535-F8DFBCD1E8C8}" type="presParOf" srcId="{84DB02FD-2E96-4031-97C3-877BA720DF16}" destId="{9C7B6AEB-2A1A-4629-B250-69DA62E96FD2}" srcOrd="0" destOrd="0" presId="urn:microsoft.com/office/officeart/2005/8/layout/hierarchy2"/>
    <dgm:cxn modelId="{C7ACFD7C-4EC2-43B0-8150-22281DA2388A}" type="presParOf" srcId="{C4D359DA-D65A-4D2D-9B17-DAC240F4AE1A}" destId="{4DFCC70D-30A1-4AD0-81FB-96B89AEAF2D2}" srcOrd="1" destOrd="0" presId="urn:microsoft.com/office/officeart/2005/8/layout/hierarchy2"/>
    <dgm:cxn modelId="{BC47A4E7-BE49-4619-9A6F-E73BE121E3B8}" type="presParOf" srcId="{4DFCC70D-30A1-4AD0-81FB-96B89AEAF2D2}" destId="{55DDBAF9-699B-44E7-96B6-FE8D9585124A}" srcOrd="0" destOrd="0" presId="urn:microsoft.com/office/officeart/2005/8/layout/hierarchy2"/>
    <dgm:cxn modelId="{96221B9B-7CC3-4CDE-B7D0-FAB4B5E8DA25}" type="presParOf" srcId="{4DFCC70D-30A1-4AD0-81FB-96B89AEAF2D2}" destId="{0249617D-75A8-4911-843C-7DCA6CB7FA09}" srcOrd="1" destOrd="0" presId="urn:microsoft.com/office/officeart/2005/8/layout/hierarchy2"/>
    <dgm:cxn modelId="{5A7BD2FD-1750-4687-8FC6-5EB95A44DF42}" type="presParOf" srcId="{E945BA11-2783-490D-BE99-E978E35A51EA}" destId="{66595B66-72F7-4541-8713-38335BFE6DB5}" srcOrd="2" destOrd="0" presId="urn:microsoft.com/office/officeart/2005/8/layout/hierarchy2"/>
    <dgm:cxn modelId="{8A02AB25-C7D8-401B-848C-093DF86B9F72}" type="presParOf" srcId="{66595B66-72F7-4541-8713-38335BFE6DB5}" destId="{7CC1266E-3E2C-4621-BF98-D092453183DD}" srcOrd="0" destOrd="0" presId="urn:microsoft.com/office/officeart/2005/8/layout/hierarchy2"/>
    <dgm:cxn modelId="{E95910C7-00E7-4623-99E4-864FB3392F5A}" type="presParOf" srcId="{E945BA11-2783-490D-BE99-E978E35A51EA}" destId="{88C228F0-CCDA-4B69-81D5-AB519C549E26}" srcOrd="3" destOrd="0" presId="urn:microsoft.com/office/officeart/2005/8/layout/hierarchy2"/>
    <dgm:cxn modelId="{D5F3AC5D-03DE-49DA-8FEC-1571088CA9C7}" type="presParOf" srcId="{88C228F0-CCDA-4B69-81D5-AB519C549E26}" destId="{1AE45DDE-D76E-4E50-9759-B1C2F16460FB}" srcOrd="0" destOrd="0" presId="urn:microsoft.com/office/officeart/2005/8/layout/hierarchy2"/>
    <dgm:cxn modelId="{8FE9C113-90BD-4B31-A14E-8C5D355A440C}" type="presParOf" srcId="{88C228F0-CCDA-4B69-81D5-AB519C549E26}" destId="{375799F5-4682-4CCB-A2CF-CCFC108FAE72}" srcOrd="1" destOrd="0" presId="urn:microsoft.com/office/officeart/2005/8/layout/hierarchy2"/>
    <dgm:cxn modelId="{31710486-F888-4694-97E8-5831F1CA1643}" type="presParOf" srcId="{375799F5-4682-4CCB-A2CF-CCFC108FAE72}" destId="{02F26037-BB71-4F12-85DA-501BEC34E945}" srcOrd="0" destOrd="0" presId="urn:microsoft.com/office/officeart/2005/8/layout/hierarchy2"/>
    <dgm:cxn modelId="{C3846173-DA0A-44B6-97A9-F92944873C8B}" type="presParOf" srcId="{02F26037-BB71-4F12-85DA-501BEC34E945}" destId="{DF7739F6-A803-4A8E-80BF-F0597D55379B}" srcOrd="0" destOrd="0" presId="urn:microsoft.com/office/officeart/2005/8/layout/hierarchy2"/>
    <dgm:cxn modelId="{11B4FCB9-9E74-4B0C-93DA-81EF2E2F3345}" type="presParOf" srcId="{375799F5-4682-4CCB-A2CF-CCFC108FAE72}" destId="{D37AE246-1E6D-40E7-BC5B-40AE9DDE5FD0}" srcOrd="1" destOrd="0" presId="urn:microsoft.com/office/officeart/2005/8/layout/hierarchy2"/>
    <dgm:cxn modelId="{33BC916D-2F4A-4C8F-BE6C-CFB1B4E60025}" type="presParOf" srcId="{D37AE246-1E6D-40E7-BC5B-40AE9DDE5FD0}" destId="{AF8AD315-45B0-4EC0-A699-EE80544ABC84}" srcOrd="0" destOrd="0" presId="urn:microsoft.com/office/officeart/2005/8/layout/hierarchy2"/>
    <dgm:cxn modelId="{4AF12A4F-EF48-4217-9CC0-061033583429}" type="presParOf" srcId="{D37AE246-1E6D-40E7-BC5B-40AE9DDE5FD0}" destId="{2F3548A0-C487-4107-8243-F4C1B87962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38EBE6-B13D-42D1-BCE7-833ED4AEB21B}" type="doc">
      <dgm:prSet loTypeId="urn:microsoft.com/office/officeart/2005/8/layout/vList2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hr-HR"/>
        </a:p>
      </dgm:t>
    </dgm:pt>
    <dgm:pt modelId="{BCEDF762-ABE0-427F-883D-E48F2370BA4F}">
      <dgm:prSet phldrT="[Teks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hr-HR" sz="2000" b="1" dirty="0" smtClean="0"/>
            <a:t>Razvojni projekti prema ciljevima                                     </a:t>
          </a:r>
          <a:r>
            <a:rPr lang="hr-HR" sz="2000" b="1" i="0" u="sng" dirty="0" smtClean="0"/>
            <a:t>71.294.619,82 kn                                               </a:t>
          </a:r>
          <a:endParaRPr lang="hr-HR" sz="2000" i="0" u="sng" dirty="0"/>
        </a:p>
      </dgm:t>
    </dgm:pt>
    <dgm:pt modelId="{8C455DC4-C3C5-4B78-9F78-EAD3E0637224}" type="parTrans" cxnId="{7528ECA2-3431-4B6A-AAD0-9266E72A72C5}">
      <dgm:prSet/>
      <dgm:spPr/>
      <dgm:t>
        <a:bodyPr/>
        <a:lstStyle/>
        <a:p>
          <a:endParaRPr lang="hr-HR"/>
        </a:p>
      </dgm:t>
    </dgm:pt>
    <dgm:pt modelId="{C876471F-506A-48F6-A4CB-D4FEC2C91B6C}" type="sibTrans" cxnId="{7528ECA2-3431-4B6A-AAD0-9266E72A72C5}">
      <dgm:prSet/>
      <dgm:spPr/>
      <dgm:t>
        <a:bodyPr/>
        <a:lstStyle/>
        <a:p>
          <a:endParaRPr lang="hr-HR"/>
        </a:p>
      </dgm:t>
    </dgm:pt>
    <dgm:pt modelId="{13D5032E-8601-4866-AE97-362ACC1D9D90}">
      <dgm:prSet phldrT="[Tekst]" custT="1"/>
      <dgm:spPr/>
      <dgm:t>
        <a:bodyPr anchor="t"/>
        <a:lstStyle/>
        <a:p>
          <a:endParaRPr lang="hr-HR" sz="1400" b="1" dirty="0" smtClean="0"/>
        </a:p>
        <a:p>
          <a:r>
            <a:rPr lang="hr-HR" sz="1400" b="1" dirty="0" smtClean="0">
              <a:solidFill>
                <a:schemeClr val="bg1"/>
              </a:solidFill>
            </a:rPr>
            <a:t>Cilj 1. Uspostava učinkovitog sustava upravljanja potencijalima i resursima            19.932.319,86  kn                </a:t>
          </a:r>
          <a:endParaRPr lang="hr-HR" sz="1400" dirty="0">
            <a:solidFill>
              <a:schemeClr val="bg1"/>
            </a:solidFill>
          </a:endParaRPr>
        </a:p>
      </dgm:t>
    </dgm:pt>
    <dgm:pt modelId="{CD77DBB0-C4F7-427D-A390-5E9E0F679BDE}" type="parTrans" cxnId="{E9B6BA9A-8F78-4A9E-BAEC-8268B063ECD2}">
      <dgm:prSet/>
      <dgm:spPr/>
      <dgm:t>
        <a:bodyPr/>
        <a:lstStyle/>
        <a:p>
          <a:endParaRPr lang="hr-HR"/>
        </a:p>
      </dgm:t>
    </dgm:pt>
    <dgm:pt modelId="{BE61C5EE-A60F-4CB5-998F-8AE5D018459C}" type="sibTrans" cxnId="{E9B6BA9A-8F78-4A9E-BAEC-8268B063ECD2}">
      <dgm:prSet/>
      <dgm:spPr/>
      <dgm:t>
        <a:bodyPr/>
        <a:lstStyle/>
        <a:p>
          <a:endParaRPr lang="hr-HR"/>
        </a:p>
      </dgm:t>
    </dgm:pt>
    <dgm:pt modelId="{4DFE1366-0159-4108-A5FC-A2FE66FECCB2}">
      <dgm:prSet phldrT="[Tekst]" custT="1"/>
      <dgm:spPr/>
      <dgm:t>
        <a:bodyPr anchor="t"/>
        <a:lstStyle/>
        <a:p>
          <a:endParaRPr lang="hr-HR" sz="1400" b="1" dirty="0" smtClean="0"/>
        </a:p>
        <a:p>
          <a:r>
            <a:rPr lang="hr-HR" sz="1400" b="1" dirty="0" smtClean="0">
              <a:solidFill>
                <a:schemeClr val="bg1"/>
              </a:solidFill>
            </a:rPr>
            <a:t>Cilj 2. Razvoj konkurentnog poduzetništva, turizma, poljoprivrede i ribarstva        20.898.882,46  kn      </a:t>
          </a:r>
          <a:endParaRPr lang="hr-HR" sz="1400" dirty="0">
            <a:solidFill>
              <a:schemeClr val="bg1"/>
            </a:solidFill>
          </a:endParaRPr>
        </a:p>
      </dgm:t>
    </dgm:pt>
    <dgm:pt modelId="{A8CFCD9D-8A98-4090-A83C-16BFE0DD133A}" type="parTrans" cxnId="{3048A961-AB68-44CF-B5E5-33B7EF7CA79C}">
      <dgm:prSet/>
      <dgm:spPr/>
      <dgm:t>
        <a:bodyPr/>
        <a:lstStyle/>
        <a:p>
          <a:endParaRPr lang="hr-HR"/>
        </a:p>
      </dgm:t>
    </dgm:pt>
    <dgm:pt modelId="{C89AF4F6-C9B3-4433-8D08-CEEE233C78EA}" type="sibTrans" cxnId="{3048A961-AB68-44CF-B5E5-33B7EF7CA79C}">
      <dgm:prSet/>
      <dgm:spPr/>
      <dgm:t>
        <a:bodyPr/>
        <a:lstStyle/>
        <a:p>
          <a:endParaRPr lang="hr-HR"/>
        </a:p>
      </dgm:t>
    </dgm:pt>
    <dgm:pt modelId="{F83D6C5C-6544-467C-8C7F-1B81862DB92D}">
      <dgm:prSet phldrT="[Tekst]" custT="1"/>
      <dgm:spPr/>
      <dgm:t>
        <a:bodyPr anchor="t"/>
        <a:lstStyle/>
        <a:p>
          <a:endParaRPr lang="hr-HR" sz="1400" b="1" dirty="0" smtClean="0"/>
        </a:p>
        <a:p>
          <a:r>
            <a:rPr lang="hr-HR" sz="1400" b="1" dirty="0" smtClean="0">
              <a:solidFill>
                <a:schemeClr val="bg1"/>
              </a:solidFill>
            </a:rPr>
            <a:t>Cilj 3. Prepoznatljivost i očuvanje kulturne i prirodne baštine                                     22.954.472,00  kn</a:t>
          </a:r>
          <a:endParaRPr lang="hr-HR" sz="1400" dirty="0">
            <a:solidFill>
              <a:schemeClr val="bg1"/>
            </a:solidFill>
          </a:endParaRPr>
        </a:p>
      </dgm:t>
    </dgm:pt>
    <dgm:pt modelId="{F527568C-C63B-4188-B450-635E61CE619C}" type="parTrans" cxnId="{E1865482-35D9-4BB2-9803-C496FD865252}">
      <dgm:prSet/>
      <dgm:spPr/>
      <dgm:t>
        <a:bodyPr/>
        <a:lstStyle/>
        <a:p>
          <a:endParaRPr lang="hr-HR"/>
        </a:p>
      </dgm:t>
    </dgm:pt>
    <dgm:pt modelId="{707A97A3-9AED-4FC9-9B17-6E1A414C06F3}" type="sibTrans" cxnId="{E1865482-35D9-4BB2-9803-C496FD865252}">
      <dgm:prSet/>
      <dgm:spPr/>
      <dgm:t>
        <a:bodyPr/>
        <a:lstStyle/>
        <a:p>
          <a:endParaRPr lang="hr-HR"/>
        </a:p>
      </dgm:t>
    </dgm:pt>
    <dgm:pt modelId="{88F5C7C3-5665-43B5-AA33-951984B99DC6}">
      <dgm:prSet phldrT="[Tekst]" custT="1"/>
      <dgm:spPr/>
      <dgm:t>
        <a:bodyPr anchor="t"/>
        <a:lstStyle/>
        <a:p>
          <a:endParaRPr lang="hr-HR" sz="1400" b="1" dirty="0" smtClean="0"/>
        </a:p>
        <a:p>
          <a:r>
            <a:rPr lang="hr-HR" sz="1400" b="1" dirty="0" smtClean="0">
              <a:solidFill>
                <a:schemeClr val="bg1"/>
              </a:solidFill>
            </a:rPr>
            <a:t>Cilj 4. Unapređenje zaštite okoliša i kvalitete života                                                         7.508.945,50  kn                                                 </a:t>
          </a:r>
          <a:endParaRPr lang="hr-HR" sz="1400" dirty="0">
            <a:solidFill>
              <a:schemeClr val="bg1"/>
            </a:solidFill>
          </a:endParaRPr>
        </a:p>
      </dgm:t>
    </dgm:pt>
    <dgm:pt modelId="{997F8EC2-12AB-4E65-8ADD-950E44D96BA0}" type="parTrans" cxnId="{89C7D27F-111C-4F7C-8639-55F5AD8DE343}">
      <dgm:prSet/>
      <dgm:spPr/>
      <dgm:t>
        <a:bodyPr/>
        <a:lstStyle/>
        <a:p>
          <a:endParaRPr lang="hr-HR"/>
        </a:p>
      </dgm:t>
    </dgm:pt>
    <dgm:pt modelId="{F794ABB2-77DE-4D52-98A3-BC8D11A76C06}" type="sibTrans" cxnId="{89C7D27F-111C-4F7C-8639-55F5AD8DE343}">
      <dgm:prSet/>
      <dgm:spPr/>
      <dgm:t>
        <a:bodyPr/>
        <a:lstStyle/>
        <a:p>
          <a:endParaRPr lang="hr-HR"/>
        </a:p>
      </dgm:t>
    </dgm:pt>
    <dgm:pt modelId="{9B4DDC9A-09B6-46F0-AC21-52A2DA011016}" type="pres">
      <dgm:prSet presAssocID="{E738EBE6-B13D-42D1-BCE7-833ED4AEB2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AC51FC7-D8B1-4D0F-816D-0DA8DB3F6D88}" type="pres">
      <dgm:prSet presAssocID="{BCEDF762-ABE0-427F-883D-E48F2370BA4F}" presName="parentText" presStyleLbl="node1" presStyleIdx="0" presStyleCnt="1" custScaleY="70317" custLinFactNeighborX="-943" custLinFactNeighborY="-1523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509B3F-16D3-40A2-9448-E6A42511B10A}" type="pres">
      <dgm:prSet presAssocID="{BCEDF762-ABE0-427F-883D-E48F2370BA4F}" presName="childText" presStyleLbl="revTx" presStyleIdx="0" presStyleCnt="1" custScaleY="10930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900E11F-B330-40A2-BF88-A74D832DCF9D}" type="presOf" srcId="{E738EBE6-B13D-42D1-BCE7-833ED4AEB21B}" destId="{9B4DDC9A-09B6-46F0-AC21-52A2DA011016}" srcOrd="0" destOrd="0" presId="urn:microsoft.com/office/officeart/2005/8/layout/vList2"/>
    <dgm:cxn modelId="{E1865482-35D9-4BB2-9803-C496FD865252}" srcId="{BCEDF762-ABE0-427F-883D-E48F2370BA4F}" destId="{F83D6C5C-6544-467C-8C7F-1B81862DB92D}" srcOrd="2" destOrd="0" parTransId="{F527568C-C63B-4188-B450-635E61CE619C}" sibTransId="{707A97A3-9AED-4FC9-9B17-6E1A414C06F3}"/>
    <dgm:cxn modelId="{31DC4D82-0408-40CF-A0AD-FFF3BDD0AA2E}" type="presOf" srcId="{F83D6C5C-6544-467C-8C7F-1B81862DB92D}" destId="{B2509B3F-16D3-40A2-9448-E6A42511B10A}" srcOrd="0" destOrd="2" presId="urn:microsoft.com/office/officeart/2005/8/layout/vList2"/>
    <dgm:cxn modelId="{2F8357DC-A965-4D13-8F94-C29ACBB892A7}" type="presOf" srcId="{88F5C7C3-5665-43B5-AA33-951984B99DC6}" destId="{B2509B3F-16D3-40A2-9448-E6A42511B10A}" srcOrd="0" destOrd="3" presId="urn:microsoft.com/office/officeart/2005/8/layout/vList2"/>
    <dgm:cxn modelId="{0EF90C75-A96B-435F-A229-C770E378D551}" type="presOf" srcId="{13D5032E-8601-4866-AE97-362ACC1D9D90}" destId="{B2509B3F-16D3-40A2-9448-E6A42511B10A}" srcOrd="0" destOrd="0" presId="urn:microsoft.com/office/officeart/2005/8/layout/vList2"/>
    <dgm:cxn modelId="{89C7D27F-111C-4F7C-8639-55F5AD8DE343}" srcId="{BCEDF762-ABE0-427F-883D-E48F2370BA4F}" destId="{88F5C7C3-5665-43B5-AA33-951984B99DC6}" srcOrd="3" destOrd="0" parTransId="{997F8EC2-12AB-4E65-8ADD-950E44D96BA0}" sibTransId="{F794ABB2-77DE-4D52-98A3-BC8D11A76C06}"/>
    <dgm:cxn modelId="{E9B6BA9A-8F78-4A9E-BAEC-8268B063ECD2}" srcId="{BCEDF762-ABE0-427F-883D-E48F2370BA4F}" destId="{13D5032E-8601-4866-AE97-362ACC1D9D90}" srcOrd="0" destOrd="0" parTransId="{CD77DBB0-C4F7-427D-A390-5E9E0F679BDE}" sibTransId="{BE61C5EE-A60F-4CB5-998F-8AE5D018459C}"/>
    <dgm:cxn modelId="{538FC2BA-858B-4DF0-B82D-1AF96C994DE7}" type="presOf" srcId="{4DFE1366-0159-4108-A5FC-A2FE66FECCB2}" destId="{B2509B3F-16D3-40A2-9448-E6A42511B10A}" srcOrd="0" destOrd="1" presId="urn:microsoft.com/office/officeart/2005/8/layout/vList2"/>
    <dgm:cxn modelId="{3048A961-AB68-44CF-B5E5-33B7EF7CA79C}" srcId="{BCEDF762-ABE0-427F-883D-E48F2370BA4F}" destId="{4DFE1366-0159-4108-A5FC-A2FE66FECCB2}" srcOrd="1" destOrd="0" parTransId="{A8CFCD9D-8A98-4090-A83C-16BFE0DD133A}" sibTransId="{C89AF4F6-C9B3-4433-8D08-CEEE233C78EA}"/>
    <dgm:cxn modelId="{7528ECA2-3431-4B6A-AAD0-9266E72A72C5}" srcId="{E738EBE6-B13D-42D1-BCE7-833ED4AEB21B}" destId="{BCEDF762-ABE0-427F-883D-E48F2370BA4F}" srcOrd="0" destOrd="0" parTransId="{8C455DC4-C3C5-4B78-9F78-EAD3E0637224}" sibTransId="{C876471F-506A-48F6-A4CB-D4FEC2C91B6C}"/>
    <dgm:cxn modelId="{877824B4-DD5E-4987-B5A7-79464A98A2AD}" type="presOf" srcId="{BCEDF762-ABE0-427F-883D-E48F2370BA4F}" destId="{3AC51FC7-D8B1-4D0F-816D-0DA8DB3F6D88}" srcOrd="0" destOrd="0" presId="urn:microsoft.com/office/officeart/2005/8/layout/vList2"/>
    <dgm:cxn modelId="{9CEB64C5-6370-45C9-9D4A-3B5B48CF44BD}" type="presParOf" srcId="{9B4DDC9A-09B6-46F0-AC21-52A2DA011016}" destId="{3AC51FC7-D8B1-4D0F-816D-0DA8DB3F6D88}" srcOrd="0" destOrd="0" presId="urn:microsoft.com/office/officeart/2005/8/layout/vList2"/>
    <dgm:cxn modelId="{A8CFB08E-CAE5-4169-BB00-C3E2A63208E8}" type="presParOf" srcId="{9B4DDC9A-09B6-46F0-AC21-52A2DA011016}" destId="{B2509B3F-16D3-40A2-9448-E6A42511B10A}" srcOrd="1" destOrd="0" presId="urn:microsoft.com/office/officeart/2005/8/layout/vList2"/>
  </dgm:cxnLst>
  <dgm:bg>
    <a:solidFill>
      <a:schemeClr val="accent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581172"/>
          <a:ext cx="396044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188546" y="404052"/>
          <a:ext cx="377092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4787" tIns="0" rIns="10478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Prihodi i primici – 452.600.000,00 kn</a:t>
          </a:r>
          <a:endParaRPr lang="hr-HR" sz="1200" b="1" kern="1200" dirty="0"/>
        </a:p>
      </dsp:txBody>
      <dsp:txXfrm>
        <a:off x="188546" y="404052"/>
        <a:ext cx="3770922" cy="354240"/>
      </dsp:txXfrm>
    </dsp:sp>
    <dsp:sp modelId="{507187C2-E31E-42BA-9E4A-F0C436947ED1}">
      <dsp:nvSpPr>
        <dsp:cNvPr id="0" name=""/>
        <dsp:cNvSpPr/>
      </dsp:nvSpPr>
      <dsp:spPr>
        <a:xfrm>
          <a:off x="0" y="1125492"/>
          <a:ext cx="396044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F990C-CC27-4C2E-8773-6EC1427BF3C7}">
      <dsp:nvSpPr>
        <dsp:cNvPr id="0" name=""/>
        <dsp:cNvSpPr/>
      </dsp:nvSpPr>
      <dsp:spPr>
        <a:xfrm>
          <a:off x="188546" y="948372"/>
          <a:ext cx="377092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4787" tIns="0" rIns="10478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Višak prihoda iz prethodne godine – 6.000.000,00 kn</a:t>
          </a:r>
          <a:endParaRPr lang="hr-HR" sz="1200" b="1" kern="1200" dirty="0"/>
        </a:p>
      </dsp:txBody>
      <dsp:txXfrm>
        <a:off x="188546" y="948372"/>
        <a:ext cx="3770922" cy="354240"/>
      </dsp:txXfrm>
    </dsp:sp>
    <dsp:sp modelId="{D69C3A2C-23A7-4093-9185-2F5E434868C1}">
      <dsp:nvSpPr>
        <dsp:cNvPr id="0" name=""/>
        <dsp:cNvSpPr/>
      </dsp:nvSpPr>
      <dsp:spPr>
        <a:xfrm>
          <a:off x="0" y="1669812"/>
          <a:ext cx="396044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188546" y="1492692"/>
          <a:ext cx="3770922" cy="354240"/>
        </a:xfrm>
        <a:prstGeom prst="roundRect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4787" tIns="0" rIns="10478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Rashodi i izdaci – 458.600.000,00 kn</a:t>
          </a:r>
          <a:endParaRPr lang="hr-HR" sz="1200" b="1" kern="1200" dirty="0"/>
        </a:p>
      </dsp:txBody>
      <dsp:txXfrm>
        <a:off x="188546" y="1492692"/>
        <a:ext cx="3770922" cy="3542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3BA374-BD95-4453-A29B-88CBD0DEC7E2}">
      <dsp:nvSpPr>
        <dsp:cNvPr id="0" name=""/>
        <dsp:cNvSpPr/>
      </dsp:nvSpPr>
      <dsp:spPr>
        <a:xfrm>
          <a:off x="0" y="3789"/>
          <a:ext cx="7704856" cy="5616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Projekti u pripremi                                                                                    400.668,06 kn</a:t>
          </a:r>
          <a:endParaRPr lang="hr-HR" sz="1800" b="1" kern="1200" dirty="0"/>
        </a:p>
      </dsp:txBody>
      <dsp:txXfrm>
        <a:off x="0" y="3789"/>
        <a:ext cx="7704856" cy="561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155720"/>
          <a:ext cx="4211960" cy="10357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Projekcija za 2018.</a:t>
          </a:r>
          <a:endParaRPr lang="hr-HR" sz="1900" b="1" kern="1200" dirty="0"/>
        </a:p>
      </dsp:txBody>
      <dsp:txXfrm>
        <a:off x="0" y="3155720"/>
        <a:ext cx="4211960" cy="559320"/>
      </dsp:txXfrm>
    </dsp:sp>
    <dsp:sp modelId="{C0592647-F43B-4F97-9459-C51FD38FECFF}">
      <dsp:nvSpPr>
        <dsp:cNvPr id="0" name=""/>
        <dsp:cNvSpPr/>
      </dsp:nvSpPr>
      <dsp:spPr>
        <a:xfrm>
          <a:off x="514" y="3694325"/>
          <a:ext cx="4210931" cy="4764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454.000.000,00 kn</a:t>
          </a:r>
          <a:endParaRPr lang="hr-HR" sz="2000" b="1" kern="1200" dirty="0"/>
        </a:p>
      </dsp:txBody>
      <dsp:txXfrm>
        <a:off x="514" y="3694325"/>
        <a:ext cx="4210931" cy="476457"/>
      </dsp:txXfrm>
    </dsp:sp>
    <dsp:sp modelId="{3F90D2B3-D5D2-48AF-9013-DDA23FA4EEA3}">
      <dsp:nvSpPr>
        <dsp:cNvPr id="0" name=""/>
        <dsp:cNvSpPr/>
      </dsp:nvSpPr>
      <dsp:spPr>
        <a:xfrm rot="10800000">
          <a:off x="0" y="1578230"/>
          <a:ext cx="4211960" cy="159302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Projekcija za 2017.</a:t>
          </a:r>
          <a:endParaRPr lang="hr-HR" sz="1900" b="1" kern="1200" dirty="0"/>
        </a:p>
      </dsp:txBody>
      <dsp:txXfrm>
        <a:off x="0" y="1578230"/>
        <a:ext cx="4211960" cy="559152"/>
      </dsp:txXfrm>
    </dsp:sp>
    <dsp:sp modelId="{FD6BBD5F-4D00-4D8D-A134-A43221E3DEA5}">
      <dsp:nvSpPr>
        <dsp:cNvPr id="0" name=""/>
        <dsp:cNvSpPr/>
      </dsp:nvSpPr>
      <dsp:spPr>
        <a:xfrm>
          <a:off x="0" y="2088232"/>
          <a:ext cx="4210931" cy="4763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444.400.000,00 kn</a:t>
          </a:r>
          <a:endParaRPr lang="hr-HR" sz="2000" b="1" kern="1200" dirty="0"/>
        </a:p>
      </dsp:txBody>
      <dsp:txXfrm>
        <a:off x="0" y="2088232"/>
        <a:ext cx="4210931" cy="47631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211960" cy="159302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Proračun za 2016.</a:t>
          </a:r>
          <a:endParaRPr lang="hr-HR" sz="1900" b="1" kern="1200" dirty="0"/>
        </a:p>
      </dsp:txBody>
      <dsp:txXfrm>
        <a:off x="0" y="0"/>
        <a:ext cx="4211960" cy="559152"/>
      </dsp:txXfrm>
    </dsp:sp>
    <dsp:sp modelId="{98FF8CC7-AE5E-42D1-9C81-CD1D23024AF6}">
      <dsp:nvSpPr>
        <dsp:cNvPr id="0" name=""/>
        <dsp:cNvSpPr/>
      </dsp:nvSpPr>
      <dsp:spPr>
        <a:xfrm>
          <a:off x="514" y="559893"/>
          <a:ext cx="4210931" cy="4763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458.600.000,00 kn</a:t>
          </a:r>
          <a:endParaRPr lang="hr-HR" sz="2000" b="1" kern="1200" dirty="0"/>
        </a:p>
      </dsp:txBody>
      <dsp:txXfrm>
        <a:off x="514" y="559893"/>
        <a:ext cx="4210931" cy="4763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3FB44-E993-47D2-8EF7-87B9F84F62D3}">
      <dsp:nvSpPr>
        <dsp:cNvPr id="0" name=""/>
        <dsp:cNvSpPr/>
      </dsp:nvSpPr>
      <dsp:spPr>
        <a:xfrm>
          <a:off x="5355" y="2105644"/>
          <a:ext cx="1048961" cy="6473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 </a:t>
          </a:r>
          <a:r>
            <a:rPr lang="hr-HR" sz="1200" b="1" kern="1200" dirty="0" smtClean="0"/>
            <a:t>PRIHODI POSLOVANJA</a:t>
          </a:r>
          <a:endParaRPr lang="hr-HR" sz="1200" b="1" kern="1200" dirty="0"/>
        </a:p>
      </dsp:txBody>
      <dsp:txXfrm>
        <a:off x="5355" y="2105644"/>
        <a:ext cx="1048961" cy="647393"/>
      </dsp:txXfrm>
    </dsp:sp>
    <dsp:sp modelId="{1B9227CF-3604-445A-ABF2-B59937110F1F}">
      <dsp:nvSpPr>
        <dsp:cNvPr id="0" name=""/>
        <dsp:cNvSpPr/>
      </dsp:nvSpPr>
      <dsp:spPr>
        <a:xfrm rot="16774106">
          <a:off x="192650" y="1402133"/>
          <a:ext cx="2066906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2066906" y="8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 rot="16774106">
        <a:off x="1174431" y="1358593"/>
        <a:ext cx="103345" cy="103345"/>
      </dsp:txXfrm>
    </dsp:sp>
    <dsp:sp modelId="{06853E16-20FA-428B-97AC-0EE4C78B4DBA}">
      <dsp:nvSpPr>
        <dsp:cNvPr id="0" name=""/>
        <dsp:cNvSpPr/>
      </dsp:nvSpPr>
      <dsp:spPr>
        <a:xfrm>
          <a:off x="1397890" y="176457"/>
          <a:ext cx="1303841" cy="42946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PRIHODI OD POREZA</a:t>
          </a:r>
          <a:endParaRPr lang="hr-HR" sz="1000" b="1" kern="1200" dirty="0"/>
        </a:p>
      </dsp:txBody>
      <dsp:txXfrm>
        <a:off x="1397890" y="176457"/>
        <a:ext cx="1303841" cy="429465"/>
      </dsp:txXfrm>
    </dsp:sp>
    <dsp:sp modelId="{9A4CBD08-5FC9-4E0C-B66B-BA54C48EA81E}">
      <dsp:nvSpPr>
        <dsp:cNvPr id="0" name=""/>
        <dsp:cNvSpPr/>
      </dsp:nvSpPr>
      <dsp:spPr>
        <a:xfrm rot="21564442">
          <a:off x="2701722" y="381358"/>
          <a:ext cx="328438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328438" y="8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1564442">
        <a:off x="2857730" y="381280"/>
        <a:ext cx="16421" cy="16421"/>
      </dsp:txXfrm>
    </dsp:sp>
    <dsp:sp modelId="{0E6AAB1D-62F5-4EC8-9ABD-CA37F0EF4088}">
      <dsp:nvSpPr>
        <dsp:cNvPr id="0" name=""/>
        <dsp:cNvSpPr/>
      </dsp:nvSpPr>
      <dsp:spPr>
        <a:xfrm>
          <a:off x="3030152" y="66904"/>
          <a:ext cx="5604597" cy="64177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Porez i prirez na dohodak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Porez na imovinu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Porez na robu i usluge</a:t>
          </a:r>
        </a:p>
      </dsp:txBody>
      <dsp:txXfrm>
        <a:off x="3030152" y="66904"/>
        <a:ext cx="5604597" cy="641776"/>
      </dsp:txXfrm>
    </dsp:sp>
    <dsp:sp modelId="{84AEC77D-848C-4F5F-9836-859CDBCA2378}">
      <dsp:nvSpPr>
        <dsp:cNvPr id="0" name=""/>
        <dsp:cNvSpPr/>
      </dsp:nvSpPr>
      <dsp:spPr>
        <a:xfrm rot="17232436">
          <a:off x="645409" y="1866505"/>
          <a:ext cx="1161388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1161388" y="8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7232436">
        <a:off x="1197069" y="1845604"/>
        <a:ext cx="58069" cy="58069"/>
      </dsp:txXfrm>
    </dsp:sp>
    <dsp:sp modelId="{F14F2075-3DBC-4E99-A4E3-36C886837DA1}">
      <dsp:nvSpPr>
        <dsp:cNvPr id="0" name=""/>
        <dsp:cNvSpPr/>
      </dsp:nvSpPr>
      <dsp:spPr>
        <a:xfrm>
          <a:off x="1397890" y="1105202"/>
          <a:ext cx="1301616" cy="42946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/>
            <a:t>PRIHODI OD POMOĆI</a:t>
          </a:r>
          <a:endParaRPr lang="hr-HR" sz="1000" b="1" kern="1200" dirty="0"/>
        </a:p>
      </dsp:txBody>
      <dsp:txXfrm>
        <a:off x="1397890" y="1105202"/>
        <a:ext cx="1301616" cy="429465"/>
      </dsp:txXfrm>
    </dsp:sp>
    <dsp:sp modelId="{49F0C006-83D5-4DFF-94A7-26BDAF77C470}">
      <dsp:nvSpPr>
        <dsp:cNvPr id="0" name=""/>
        <dsp:cNvSpPr/>
      </dsp:nvSpPr>
      <dsp:spPr>
        <a:xfrm>
          <a:off x="2699506" y="1311802"/>
          <a:ext cx="343572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343572" y="8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862703" y="1311346"/>
        <a:ext cx="17178" cy="17178"/>
      </dsp:txXfrm>
    </dsp:sp>
    <dsp:sp modelId="{12720A3F-4606-462C-96DB-5A5EEAF01533}">
      <dsp:nvSpPr>
        <dsp:cNvPr id="0" name=""/>
        <dsp:cNvSpPr/>
      </dsp:nvSpPr>
      <dsp:spPr>
        <a:xfrm>
          <a:off x="3043079" y="776498"/>
          <a:ext cx="5604597" cy="108687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>
              <a:latin typeface="Book Antiqua" pitchFamily="18" charset="0"/>
              <a:cs typeface="Arial" pitchFamily="34" charset="0"/>
            </a:rPr>
            <a:t>- Pomoći od međunarodnih organizacija te institucija i tijela EU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>
              <a:latin typeface="Book Antiqua" pitchFamily="18" charset="0"/>
              <a:cs typeface="Arial" pitchFamily="34" charset="0"/>
            </a:rPr>
            <a:t>- Pomoći unutar općeg proračuna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>
              <a:latin typeface="Book Antiqua" pitchFamily="18" charset="0"/>
              <a:cs typeface="Arial" pitchFamily="34" charset="0"/>
            </a:rPr>
            <a:t>- Pomoći proračunskim korisnicima drugih proračuna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>
              <a:latin typeface="Book Antiqua" pitchFamily="18" charset="0"/>
              <a:cs typeface="Arial" pitchFamily="34" charset="0"/>
            </a:rPr>
            <a:t>- Prijenosi proračunskim korisnicima za financiranje redovne djelatnosti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>
              <a:latin typeface="Book Antiqua" pitchFamily="18" charset="0"/>
              <a:cs typeface="Arial" pitchFamily="34" charset="0"/>
            </a:rPr>
            <a:t>- Pomoći temeljem prijenosa sredstava EU</a:t>
          </a:r>
          <a:endParaRPr lang="en-US" sz="1000" b="1" kern="1200" dirty="0" smtClean="0">
            <a:latin typeface="Book Antiqua" pitchFamily="18" charset="0"/>
            <a:cs typeface="Arial" pitchFamily="34" charset="0"/>
          </a:endParaRPr>
        </a:p>
      </dsp:txBody>
      <dsp:txXfrm>
        <a:off x="3043079" y="776498"/>
        <a:ext cx="5604597" cy="1086874"/>
      </dsp:txXfrm>
    </dsp:sp>
    <dsp:sp modelId="{4BFCEBEB-5E3E-48B5-ABFE-EB82C040BC24}">
      <dsp:nvSpPr>
        <dsp:cNvPr id="0" name=""/>
        <dsp:cNvSpPr/>
      </dsp:nvSpPr>
      <dsp:spPr>
        <a:xfrm rot="19559525">
          <a:off x="1018872" y="2305302"/>
          <a:ext cx="414462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414462" y="8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9559525">
        <a:off x="1215742" y="2303074"/>
        <a:ext cx="20723" cy="20723"/>
      </dsp:txXfrm>
    </dsp:sp>
    <dsp:sp modelId="{F5BA2502-8DC7-4D8E-BEA1-473C45E76811}">
      <dsp:nvSpPr>
        <dsp:cNvPr id="0" name=""/>
        <dsp:cNvSpPr/>
      </dsp:nvSpPr>
      <dsp:spPr>
        <a:xfrm>
          <a:off x="1397890" y="1982797"/>
          <a:ext cx="1301616" cy="42946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/>
            <a:t>PRIHODI OD IMOVINE</a:t>
          </a:r>
          <a:endParaRPr lang="hr-HR" sz="1000" b="1" kern="1200" dirty="0"/>
        </a:p>
      </dsp:txBody>
      <dsp:txXfrm>
        <a:off x="1397890" y="1982797"/>
        <a:ext cx="1301616" cy="429465"/>
      </dsp:txXfrm>
    </dsp:sp>
    <dsp:sp modelId="{2401DB88-AEFB-4698-BE56-83E46D1DFCA2}">
      <dsp:nvSpPr>
        <dsp:cNvPr id="0" name=""/>
        <dsp:cNvSpPr/>
      </dsp:nvSpPr>
      <dsp:spPr>
        <a:xfrm>
          <a:off x="2699506" y="2189397"/>
          <a:ext cx="343572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343572" y="8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862703" y="2188940"/>
        <a:ext cx="17178" cy="17178"/>
      </dsp:txXfrm>
    </dsp:sp>
    <dsp:sp modelId="{53652478-094C-4679-B2DC-568EC1681805}">
      <dsp:nvSpPr>
        <dsp:cNvPr id="0" name=""/>
        <dsp:cNvSpPr/>
      </dsp:nvSpPr>
      <dsp:spPr>
        <a:xfrm>
          <a:off x="3043079" y="1927793"/>
          <a:ext cx="5604597" cy="53947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smtClean="0">
              <a:latin typeface="Book Antiqua" pitchFamily="18" charset="0"/>
              <a:cs typeface="Arial" pitchFamily="34" charset="0"/>
            </a:rPr>
            <a:t>- Prihodi od financijske imovine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smtClean="0">
              <a:latin typeface="Book Antiqua" pitchFamily="18" charset="0"/>
              <a:cs typeface="Arial" pitchFamily="34" charset="0"/>
            </a:rPr>
            <a:t>- Prihodi od nefinancijske imovine</a:t>
          </a:r>
          <a:endParaRPr lang="hr-HR" sz="1000" b="1" kern="1200" noProof="0" dirty="0" smtClean="0">
            <a:latin typeface="Book Antiqua" pitchFamily="18" charset="0"/>
            <a:cs typeface="Arial" pitchFamily="34" charset="0"/>
          </a:endParaRPr>
        </a:p>
      </dsp:txBody>
      <dsp:txXfrm>
        <a:off x="3043079" y="1927793"/>
        <a:ext cx="5604597" cy="539473"/>
      </dsp:txXfrm>
    </dsp:sp>
    <dsp:sp modelId="{5EFB9A2E-45FB-49F7-8730-EC142C6B83A8}">
      <dsp:nvSpPr>
        <dsp:cNvPr id="0" name=""/>
        <dsp:cNvSpPr/>
      </dsp:nvSpPr>
      <dsp:spPr>
        <a:xfrm rot="2735820">
          <a:off x="980589" y="2596612"/>
          <a:ext cx="491028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491028" y="8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735820">
        <a:off x="1213828" y="2592470"/>
        <a:ext cx="24551" cy="24551"/>
      </dsp:txXfrm>
    </dsp:sp>
    <dsp:sp modelId="{C3FFBAED-E26E-4D59-AC2A-FE83F3C37573}">
      <dsp:nvSpPr>
        <dsp:cNvPr id="0" name=""/>
        <dsp:cNvSpPr/>
      </dsp:nvSpPr>
      <dsp:spPr>
        <a:xfrm>
          <a:off x="1397890" y="2544959"/>
          <a:ext cx="1301616" cy="47038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PRIHODI OD ADMIN.              PRISTOJBI</a:t>
          </a:r>
          <a:endParaRPr lang="hr-HR" sz="1000" b="1" kern="1200" dirty="0"/>
        </a:p>
      </dsp:txBody>
      <dsp:txXfrm>
        <a:off x="1397890" y="2544959"/>
        <a:ext cx="1301616" cy="470381"/>
      </dsp:txXfrm>
    </dsp:sp>
    <dsp:sp modelId="{1EE15565-5A42-4988-99AE-4AEA8333AB0A}">
      <dsp:nvSpPr>
        <dsp:cNvPr id="0" name=""/>
        <dsp:cNvSpPr/>
      </dsp:nvSpPr>
      <dsp:spPr>
        <a:xfrm>
          <a:off x="2699506" y="2772016"/>
          <a:ext cx="343572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343572" y="8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862703" y="2771560"/>
        <a:ext cx="17178" cy="17178"/>
      </dsp:txXfrm>
    </dsp:sp>
    <dsp:sp modelId="{26A72411-2934-4461-80C6-D32B2FB01D82}">
      <dsp:nvSpPr>
        <dsp:cNvPr id="0" name=""/>
        <dsp:cNvSpPr/>
      </dsp:nvSpPr>
      <dsp:spPr>
        <a:xfrm>
          <a:off x="3043079" y="2531686"/>
          <a:ext cx="5604597" cy="49692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smtClean="0">
              <a:latin typeface="Book Antiqua" pitchFamily="18" charset="0"/>
              <a:cs typeface="Arial" pitchFamily="34" charset="0"/>
            </a:rPr>
            <a:t>- Upravne i administrativne pristojbe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smtClean="0">
              <a:latin typeface="Book Antiqua" pitchFamily="18" charset="0"/>
              <a:cs typeface="Arial" pitchFamily="34" charset="0"/>
            </a:rPr>
            <a:t>- Prihodi po posebnim prilikama</a:t>
          </a:r>
          <a:endParaRPr lang="hr-HR" sz="1000" b="1" kern="1200" noProof="0" dirty="0" smtClean="0">
            <a:latin typeface="Book Antiqua" pitchFamily="18" charset="0"/>
            <a:cs typeface="Arial" pitchFamily="34" charset="0"/>
          </a:endParaRPr>
        </a:p>
      </dsp:txBody>
      <dsp:txXfrm>
        <a:off x="3043079" y="2531686"/>
        <a:ext cx="5604597" cy="496926"/>
      </dsp:txXfrm>
    </dsp:sp>
    <dsp:sp modelId="{808E50A3-D399-4276-ABE8-8C3EC8C3F8C2}">
      <dsp:nvSpPr>
        <dsp:cNvPr id="0" name=""/>
        <dsp:cNvSpPr/>
      </dsp:nvSpPr>
      <dsp:spPr>
        <a:xfrm rot="4171227">
          <a:off x="735107" y="2881172"/>
          <a:ext cx="981992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981992" y="8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4171227">
        <a:off x="1201553" y="2864755"/>
        <a:ext cx="49099" cy="49099"/>
      </dsp:txXfrm>
    </dsp:sp>
    <dsp:sp modelId="{B70B5F0B-D514-4CB0-8DE7-31C2B4C49833}">
      <dsp:nvSpPr>
        <dsp:cNvPr id="0" name=""/>
        <dsp:cNvSpPr/>
      </dsp:nvSpPr>
      <dsp:spPr>
        <a:xfrm>
          <a:off x="1397890" y="3089968"/>
          <a:ext cx="1319662" cy="51860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PRIHODI OD PRODAJE PROIZVODA I ROBA, USLUGA I DONACIJA</a:t>
          </a:r>
          <a:endParaRPr lang="hr-HR" sz="900" b="1" kern="1200" dirty="0"/>
        </a:p>
      </dsp:txBody>
      <dsp:txXfrm>
        <a:off x="1397890" y="3089968"/>
        <a:ext cx="1319662" cy="518601"/>
      </dsp:txXfrm>
    </dsp:sp>
    <dsp:sp modelId="{2F565A95-B536-4CE6-8244-EBF3EDEAB63F}">
      <dsp:nvSpPr>
        <dsp:cNvPr id="0" name=""/>
        <dsp:cNvSpPr/>
      </dsp:nvSpPr>
      <dsp:spPr>
        <a:xfrm>
          <a:off x="2717552" y="3341136"/>
          <a:ext cx="343572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343572" y="8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880749" y="3340680"/>
        <a:ext cx="17178" cy="17178"/>
      </dsp:txXfrm>
    </dsp:sp>
    <dsp:sp modelId="{5BC2AF29-55B8-4AD5-9F43-AC179F0139C5}">
      <dsp:nvSpPr>
        <dsp:cNvPr id="0" name=""/>
        <dsp:cNvSpPr/>
      </dsp:nvSpPr>
      <dsp:spPr>
        <a:xfrm>
          <a:off x="3061125" y="3093032"/>
          <a:ext cx="5604597" cy="51247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Prihodi od prodaje proizvoda i robe te pruženih usluga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Donacije od pravnih i fizičkih osoba izvan općeg proračuna</a:t>
          </a:r>
          <a:endParaRPr lang="hr-HR" sz="1000" b="1" kern="1200" dirty="0">
            <a:latin typeface="Book Antiqua" pitchFamily="18" charset="0"/>
            <a:cs typeface="Arial" pitchFamily="34" charset="0"/>
          </a:endParaRPr>
        </a:p>
      </dsp:txBody>
      <dsp:txXfrm>
        <a:off x="3061125" y="3093032"/>
        <a:ext cx="5604597" cy="512472"/>
      </dsp:txXfrm>
    </dsp:sp>
    <dsp:sp modelId="{A99A6CC1-4C4A-48A7-A98F-B75B44321C31}">
      <dsp:nvSpPr>
        <dsp:cNvPr id="0" name=""/>
        <dsp:cNvSpPr/>
      </dsp:nvSpPr>
      <dsp:spPr>
        <a:xfrm rot="4607607">
          <a:off x="474179" y="3153246"/>
          <a:ext cx="1503848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1503848" y="8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4607607">
        <a:off x="1188507" y="3123783"/>
        <a:ext cx="75192" cy="75192"/>
      </dsp:txXfrm>
    </dsp:sp>
    <dsp:sp modelId="{5085759E-E28E-4D93-855A-ED5714897D15}">
      <dsp:nvSpPr>
        <dsp:cNvPr id="0" name=""/>
        <dsp:cNvSpPr/>
      </dsp:nvSpPr>
      <dsp:spPr>
        <a:xfrm>
          <a:off x="1397890" y="3672989"/>
          <a:ext cx="1307448" cy="44085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PRIHODI IZ NADLEŽ. PRORAČUNA I OD HZZO</a:t>
          </a:r>
          <a:endParaRPr lang="hr-HR" sz="900" b="1" kern="1200" dirty="0"/>
        </a:p>
      </dsp:txBody>
      <dsp:txXfrm>
        <a:off x="1397890" y="3672989"/>
        <a:ext cx="1307448" cy="440855"/>
      </dsp:txXfrm>
    </dsp:sp>
    <dsp:sp modelId="{2237E638-9FE1-48E5-9E67-3281C20CF606}">
      <dsp:nvSpPr>
        <dsp:cNvPr id="0" name=""/>
        <dsp:cNvSpPr/>
      </dsp:nvSpPr>
      <dsp:spPr>
        <a:xfrm>
          <a:off x="2705338" y="3885284"/>
          <a:ext cx="343572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343572" y="8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868535" y="3884828"/>
        <a:ext cx="17178" cy="17178"/>
      </dsp:txXfrm>
    </dsp:sp>
    <dsp:sp modelId="{28329007-3332-4060-B583-6E481712CC5F}">
      <dsp:nvSpPr>
        <dsp:cNvPr id="0" name=""/>
        <dsp:cNvSpPr/>
      </dsp:nvSpPr>
      <dsp:spPr>
        <a:xfrm>
          <a:off x="3048911" y="3682378"/>
          <a:ext cx="5604597" cy="422079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Prihodi od HZZO-a na temelju ugovornih obveza</a:t>
          </a:r>
          <a:endParaRPr lang="hr-HR" sz="1000" b="1" kern="1200" dirty="0">
            <a:latin typeface="Book Antiqua" pitchFamily="18" charset="0"/>
            <a:cs typeface="Arial" pitchFamily="34" charset="0"/>
          </a:endParaRPr>
        </a:p>
      </dsp:txBody>
      <dsp:txXfrm>
        <a:off x="3048911" y="3682378"/>
        <a:ext cx="5604597" cy="422079"/>
      </dsp:txXfrm>
    </dsp:sp>
    <dsp:sp modelId="{933E9B1A-A576-49F8-9BBA-2647B7BACF5A}">
      <dsp:nvSpPr>
        <dsp:cNvPr id="0" name=""/>
        <dsp:cNvSpPr/>
      </dsp:nvSpPr>
      <dsp:spPr>
        <a:xfrm rot="4815410">
          <a:off x="211010" y="3421660"/>
          <a:ext cx="2030186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2030186" y="8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 rot="4815410">
        <a:off x="1175349" y="3379038"/>
        <a:ext cx="101509" cy="101509"/>
      </dsp:txXfrm>
    </dsp:sp>
    <dsp:sp modelId="{F66500A4-51B6-4FF3-B1BA-0053C4A26EFC}">
      <dsp:nvSpPr>
        <dsp:cNvPr id="0" name=""/>
        <dsp:cNvSpPr/>
      </dsp:nvSpPr>
      <dsp:spPr>
        <a:xfrm>
          <a:off x="1397890" y="4178265"/>
          <a:ext cx="1306744" cy="50396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KAZNE, UPRAVNE MJERE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 I OSTALI PRIHODI</a:t>
          </a:r>
          <a:endParaRPr lang="hr-HR" sz="900" b="1" kern="1200" dirty="0"/>
        </a:p>
      </dsp:txBody>
      <dsp:txXfrm>
        <a:off x="1397890" y="4178265"/>
        <a:ext cx="1306744" cy="503960"/>
      </dsp:txXfrm>
    </dsp:sp>
    <dsp:sp modelId="{B71FB170-DB9B-4B5D-BF3A-B13C9AE94D3A}">
      <dsp:nvSpPr>
        <dsp:cNvPr id="0" name=""/>
        <dsp:cNvSpPr/>
      </dsp:nvSpPr>
      <dsp:spPr>
        <a:xfrm>
          <a:off x="2704634" y="4422112"/>
          <a:ext cx="343572" cy="16265"/>
        </a:xfrm>
        <a:custGeom>
          <a:avLst/>
          <a:gdLst/>
          <a:ahLst/>
          <a:cxnLst/>
          <a:rect l="0" t="0" r="0" b="0"/>
          <a:pathLst>
            <a:path>
              <a:moveTo>
                <a:pt x="0" y="8132"/>
              </a:moveTo>
              <a:lnTo>
                <a:pt x="343572" y="8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867831" y="4421656"/>
        <a:ext cx="17178" cy="17178"/>
      </dsp:txXfrm>
    </dsp:sp>
    <dsp:sp modelId="{417A2D32-FEA1-4A07-AE66-2C8ED1FE3ED2}">
      <dsp:nvSpPr>
        <dsp:cNvPr id="0" name=""/>
        <dsp:cNvSpPr/>
      </dsp:nvSpPr>
      <dsp:spPr>
        <a:xfrm>
          <a:off x="3048207" y="4251978"/>
          <a:ext cx="5622893" cy="35653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>
              <a:latin typeface="Book Antiqua" pitchFamily="18" charset="0"/>
            </a:rPr>
            <a:t>- Ostali prihodi</a:t>
          </a:r>
          <a:endParaRPr lang="hr-HR" sz="1000" b="1" kern="1200" dirty="0">
            <a:latin typeface="Book Antiqua" pitchFamily="18" charset="0"/>
          </a:endParaRPr>
        </a:p>
      </dsp:txBody>
      <dsp:txXfrm>
        <a:off x="3048207" y="4251978"/>
        <a:ext cx="5622893" cy="3565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3FB44-E993-47D2-8EF7-87B9F84F62D3}">
      <dsp:nvSpPr>
        <dsp:cNvPr id="0" name=""/>
        <dsp:cNvSpPr/>
      </dsp:nvSpPr>
      <dsp:spPr>
        <a:xfrm>
          <a:off x="73828" y="397511"/>
          <a:ext cx="1070140" cy="78915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PRIHODI OD PRODAJE </a:t>
          </a:r>
          <a:r>
            <a:rPr lang="hr-HR" sz="1200" b="1" kern="1200" baseline="0" dirty="0" smtClean="0"/>
            <a:t>NEFINANCIJSKE</a:t>
          </a:r>
          <a:r>
            <a:rPr lang="hr-HR" sz="1200" b="1" kern="1200" dirty="0" smtClean="0"/>
            <a:t> IMOVINE</a:t>
          </a:r>
          <a:endParaRPr lang="hr-HR" sz="1200" b="1" kern="1200" dirty="0"/>
        </a:p>
      </dsp:txBody>
      <dsp:txXfrm>
        <a:off x="73828" y="397511"/>
        <a:ext cx="1070140" cy="789154"/>
      </dsp:txXfrm>
    </dsp:sp>
    <dsp:sp modelId="{1B9227CF-3604-445A-ABF2-B59937110F1F}">
      <dsp:nvSpPr>
        <dsp:cNvPr id="0" name=""/>
        <dsp:cNvSpPr/>
      </dsp:nvSpPr>
      <dsp:spPr>
        <a:xfrm>
          <a:off x="1143969" y="769171"/>
          <a:ext cx="259408" cy="45834"/>
        </a:xfrm>
        <a:custGeom>
          <a:avLst/>
          <a:gdLst/>
          <a:ahLst/>
          <a:cxnLst/>
          <a:rect l="0" t="0" r="0" b="0"/>
          <a:pathLst>
            <a:path>
              <a:moveTo>
                <a:pt x="0" y="22917"/>
              </a:moveTo>
              <a:lnTo>
                <a:pt x="259408" y="22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1267188" y="785603"/>
        <a:ext cx="12970" cy="12970"/>
      </dsp:txXfrm>
    </dsp:sp>
    <dsp:sp modelId="{06853E16-20FA-428B-97AC-0EE4C78B4DBA}">
      <dsp:nvSpPr>
        <dsp:cNvPr id="0" name=""/>
        <dsp:cNvSpPr/>
      </dsp:nvSpPr>
      <dsp:spPr>
        <a:xfrm>
          <a:off x="1403377" y="533341"/>
          <a:ext cx="1228743" cy="51749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PRIHODI OD PRODAJE PROIZVEDENE DUGOTRAJNE IMOVINE</a:t>
          </a:r>
          <a:endParaRPr lang="hr-HR" sz="900" b="1" kern="1200" dirty="0"/>
        </a:p>
      </dsp:txBody>
      <dsp:txXfrm>
        <a:off x="1403377" y="533341"/>
        <a:ext cx="1228743" cy="517494"/>
      </dsp:txXfrm>
    </dsp:sp>
    <dsp:sp modelId="{9A4CBD08-5FC9-4E0C-B66B-BA54C48EA81E}">
      <dsp:nvSpPr>
        <dsp:cNvPr id="0" name=""/>
        <dsp:cNvSpPr/>
      </dsp:nvSpPr>
      <dsp:spPr>
        <a:xfrm>
          <a:off x="2632121" y="769171"/>
          <a:ext cx="322708" cy="45834"/>
        </a:xfrm>
        <a:custGeom>
          <a:avLst/>
          <a:gdLst/>
          <a:ahLst/>
          <a:cxnLst/>
          <a:rect l="0" t="0" r="0" b="0"/>
          <a:pathLst>
            <a:path>
              <a:moveTo>
                <a:pt x="0" y="22917"/>
              </a:moveTo>
              <a:lnTo>
                <a:pt x="322708" y="229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785407" y="784020"/>
        <a:ext cx="16135" cy="16135"/>
      </dsp:txXfrm>
    </dsp:sp>
    <dsp:sp modelId="{0E6AAB1D-62F5-4EC8-9ABD-CA37F0EF4088}">
      <dsp:nvSpPr>
        <dsp:cNvPr id="0" name=""/>
        <dsp:cNvSpPr/>
      </dsp:nvSpPr>
      <dsp:spPr>
        <a:xfrm>
          <a:off x="2954829" y="596293"/>
          <a:ext cx="5264241" cy="39159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Prihodi od prodaje građevinskih objekata </a:t>
          </a:r>
        </a:p>
      </dsp:txBody>
      <dsp:txXfrm>
        <a:off x="2954829" y="596293"/>
        <a:ext cx="5264241" cy="39159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3FB44-E993-47D2-8EF7-87B9F84F62D3}">
      <dsp:nvSpPr>
        <dsp:cNvPr id="0" name=""/>
        <dsp:cNvSpPr/>
      </dsp:nvSpPr>
      <dsp:spPr>
        <a:xfrm>
          <a:off x="69863" y="395243"/>
          <a:ext cx="1076290" cy="79368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PIMICI OD FINANCIJSKE IMOVINE I ZADUŽIVANJA</a:t>
          </a:r>
          <a:endParaRPr lang="hr-HR" sz="1200" b="1" kern="1200" dirty="0"/>
        </a:p>
      </dsp:txBody>
      <dsp:txXfrm>
        <a:off x="69863" y="395243"/>
        <a:ext cx="1076290" cy="793689"/>
      </dsp:txXfrm>
    </dsp:sp>
    <dsp:sp modelId="{22C36A4E-E47D-4405-ABE2-DBFFFF62C478}">
      <dsp:nvSpPr>
        <dsp:cNvPr id="0" name=""/>
        <dsp:cNvSpPr/>
      </dsp:nvSpPr>
      <dsp:spPr>
        <a:xfrm rot="18495659">
          <a:off x="1055766" y="582641"/>
          <a:ext cx="474780" cy="46097"/>
        </a:xfrm>
        <a:custGeom>
          <a:avLst/>
          <a:gdLst/>
          <a:ahLst/>
          <a:cxnLst/>
          <a:rect l="0" t="0" r="0" b="0"/>
          <a:pathLst>
            <a:path>
              <a:moveTo>
                <a:pt x="0" y="23048"/>
              </a:moveTo>
              <a:lnTo>
                <a:pt x="474780" y="23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8495659">
        <a:off x="1281287" y="593820"/>
        <a:ext cx="23739" cy="23739"/>
      </dsp:txXfrm>
    </dsp:sp>
    <dsp:sp modelId="{DE38D60B-4080-4F29-954C-22435BCFE210}">
      <dsp:nvSpPr>
        <dsp:cNvPr id="0" name=""/>
        <dsp:cNvSpPr/>
      </dsp:nvSpPr>
      <dsp:spPr>
        <a:xfrm>
          <a:off x="1440159" y="144015"/>
          <a:ext cx="1185335" cy="55055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PRIMLJENI POVRATI DANIH ZAJMOVA I DEPOZITA</a:t>
          </a:r>
          <a:endParaRPr lang="hr-HR" sz="900" b="1" kern="1200" dirty="0"/>
        </a:p>
      </dsp:txBody>
      <dsp:txXfrm>
        <a:off x="1440159" y="144015"/>
        <a:ext cx="1185335" cy="550551"/>
      </dsp:txXfrm>
    </dsp:sp>
    <dsp:sp modelId="{471DD349-3B2B-4F9C-B446-EAAE8DAE9C4A}">
      <dsp:nvSpPr>
        <dsp:cNvPr id="0" name=""/>
        <dsp:cNvSpPr/>
      </dsp:nvSpPr>
      <dsp:spPr>
        <a:xfrm rot="21595647">
          <a:off x="2625494" y="396035"/>
          <a:ext cx="326834" cy="46097"/>
        </a:xfrm>
        <a:custGeom>
          <a:avLst/>
          <a:gdLst/>
          <a:ahLst/>
          <a:cxnLst/>
          <a:rect l="0" t="0" r="0" b="0"/>
          <a:pathLst>
            <a:path>
              <a:moveTo>
                <a:pt x="0" y="23048"/>
              </a:moveTo>
              <a:lnTo>
                <a:pt x="326834" y="230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1595647">
        <a:off x="2780741" y="410913"/>
        <a:ext cx="16341" cy="16341"/>
      </dsp:txXfrm>
    </dsp:sp>
    <dsp:sp modelId="{61096BE6-7346-414C-94FC-4BD2E3E1E331}">
      <dsp:nvSpPr>
        <dsp:cNvPr id="0" name=""/>
        <dsp:cNvSpPr/>
      </dsp:nvSpPr>
      <dsp:spPr>
        <a:xfrm>
          <a:off x="2952329" y="216026"/>
          <a:ext cx="5268611" cy="40570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</a:rPr>
            <a:t>- Primici (povrati) glavnice zajmova danih kreditnim i ost. fin. inst. izvan javnog sektora</a:t>
          </a:r>
          <a:endParaRPr lang="hr-HR" sz="1000" b="1" kern="1200" dirty="0">
            <a:latin typeface="Book Antiqua" pitchFamily="18" charset="0"/>
          </a:endParaRPr>
        </a:p>
      </dsp:txBody>
      <dsp:txXfrm>
        <a:off x="2952329" y="216026"/>
        <a:ext cx="5268611" cy="405703"/>
      </dsp:txXfrm>
    </dsp:sp>
    <dsp:sp modelId="{1B9227CF-3604-445A-ABF2-B59937110F1F}">
      <dsp:nvSpPr>
        <dsp:cNvPr id="0" name=""/>
        <dsp:cNvSpPr/>
      </dsp:nvSpPr>
      <dsp:spPr>
        <a:xfrm rot="2971274">
          <a:off x="1075654" y="921891"/>
          <a:ext cx="401899" cy="46097"/>
        </a:xfrm>
        <a:custGeom>
          <a:avLst/>
          <a:gdLst/>
          <a:ahLst/>
          <a:cxnLst/>
          <a:rect l="0" t="0" r="0" b="0"/>
          <a:pathLst>
            <a:path>
              <a:moveTo>
                <a:pt x="0" y="23048"/>
              </a:moveTo>
              <a:lnTo>
                <a:pt x="401899" y="23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971274">
        <a:off x="1266556" y="934892"/>
        <a:ext cx="20094" cy="20094"/>
      </dsp:txXfrm>
    </dsp:sp>
    <dsp:sp modelId="{06853E16-20FA-428B-97AC-0EE4C78B4DBA}">
      <dsp:nvSpPr>
        <dsp:cNvPr id="0" name=""/>
        <dsp:cNvSpPr/>
      </dsp:nvSpPr>
      <dsp:spPr>
        <a:xfrm>
          <a:off x="1407053" y="837557"/>
          <a:ext cx="1197287" cy="520468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PRIMICI OD ZADUŽIVANJA</a:t>
          </a:r>
          <a:endParaRPr lang="hr-HR" sz="900" b="1" kern="1200" dirty="0"/>
        </a:p>
      </dsp:txBody>
      <dsp:txXfrm>
        <a:off x="1407053" y="837557"/>
        <a:ext cx="1197287" cy="520468"/>
      </dsp:txXfrm>
    </dsp:sp>
    <dsp:sp modelId="{9A4CBD08-5FC9-4E0C-B66B-BA54C48EA81E}">
      <dsp:nvSpPr>
        <dsp:cNvPr id="0" name=""/>
        <dsp:cNvSpPr/>
      </dsp:nvSpPr>
      <dsp:spPr>
        <a:xfrm>
          <a:off x="2604341" y="1074743"/>
          <a:ext cx="324562" cy="46097"/>
        </a:xfrm>
        <a:custGeom>
          <a:avLst/>
          <a:gdLst/>
          <a:ahLst/>
          <a:cxnLst/>
          <a:rect l="0" t="0" r="0" b="0"/>
          <a:pathLst>
            <a:path>
              <a:moveTo>
                <a:pt x="0" y="23048"/>
              </a:moveTo>
              <a:lnTo>
                <a:pt x="324562" y="230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758508" y="1089678"/>
        <a:ext cx="16228" cy="16228"/>
      </dsp:txXfrm>
    </dsp:sp>
    <dsp:sp modelId="{0E6AAB1D-62F5-4EC8-9ABD-CA37F0EF4088}">
      <dsp:nvSpPr>
        <dsp:cNvPr id="0" name=""/>
        <dsp:cNvSpPr/>
      </dsp:nvSpPr>
      <dsp:spPr>
        <a:xfrm>
          <a:off x="2928904" y="900871"/>
          <a:ext cx="5294495" cy="39384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Primljeni krediti i zajmovi od kreditnih i ost. fin. inst. izvan javnog sektora</a:t>
          </a:r>
          <a:endParaRPr lang="hr-HR" sz="1000" b="1" kern="1200" noProof="0" dirty="0" smtClean="0">
            <a:latin typeface="Book Antiqua" pitchFamily="18" charset="0"/>
            <a:cs typeface="Arial" pitchFamily="34" charset="0"/>
          </a:endParaRPr>
        </a:p>
      </dsp:txBody>
      <dsp:txXfrm>
        <a:off x="2928904" y="900871"/>
        <a:ext cx="5294495" cy="3938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4347" y="2405540"/>
          <a:ext cx="1005037" cy="50251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RASHODI POSLOVANJA</a:t>
          </a:r>
          <a:endParaRPr lang="en-US" sz="1200" b="1" kern="1200" dirty="0"/>
        </a:p>
      </dsp:txBody>
      <dsp:txXfrm>
        <a:off x="4347" y="2405540"/>
        <a:ext cx="1005037" cy="502518"/>
      </dsp:txXfrm>
    </dsp:sp>
    <dsp:sp modelId="{5FE7B1AF-C75E-4B2A-AE76-64CA5DF9CA45}">
      <dsp:nvSpPr>
        <dsp:cNvPr id="0" name=""/>
        <dsp:cNvSpPr/>
      </dsp:nvSpPr>
      <dsp:spPr>
        <a:xfrm rot="16831174">
          <a:off x="109411" y="1565948"/>
          <a:ext cx="2201961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2201961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6831174">
        <a:off x="1155343" y="1519274"/>
        <a:ext cx="110098" cy="110098"/>
      </dsp:txXfrm>
    </dsp:sp>
    <dsp:sp modelId="{A3CA495A-0C69-49D4-B113-26C671179E58}">
      <dsp:nvSpPr>
        <dsp:cNvPr id="0" name=""/>
        <dsp:cNvSpPr/>
      </dsp:nvSpPr>
      <dsp:spPr>
        <a:xfrm>
          <a:off x="1411399" y="240587"/>
          <a:ext cx="1005037" cy="50251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RASHODI ZA ZAPOSLENE</a:t>
          </a:r>
          <a:endParaRPr lang="en-US" sz="1000" b="1" kern="1200" dirty="0"/>
        </a:p>
      </dsp:txBody>
      <dsp:txXfrm>
        <a:off x="1411399" y="240587"/>
        <a:ext cx="1005037" cy="502518"/>
      </dsp:txXfrm>
    </dsp:sp>
    <dsp:sp modelId="{84DB02FD-2E96-4031-97C3-877BA720DF16}">
      <dsp:nvSpPr>
        <dsp:cNvPr id="0" name=""/>
        <dsp:cNvSpPr/>
      </dsp:nvSpPr>
      <dsp:spPr>
        <a:xfrm>
          <a:off x="2416437" y="483472"/>
          <a:ext cx="402015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402015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7394" y="481796"/>
        <a:ext cx="20100" cy="20100"/>
      </dsp:txXfrm>
    </dsp:sp>
    <dsp:sp modelId="{55DDBAF9-699B-44E7-96B6-FE8D9585124A}">
      <dsp:nvSpPr>
        <dsp:cNvPr id="0" name=""/>
        <dsp:cNvSpPr/>
      </dsp:nvSpPr>
      <dsp:spPr>
        <a:xfrm>
          <a:off x="2818452" y="189225"/>
          <a:ext cx="5370860" cy="60524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Plaće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Ostali rashodi za zaposlene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Doprinosi na plaće</a:t>
          </a:r>
          <a:endParaRPr lang="hr-HR" sz="1000" b="1" kern="1200" noProof="0" dirty="0">
            <a:latin typeface="Book Antiqua" pitchFamily="18" charset="0"/>
            <a:cs typeface="Arial" pitchFamily="34" charset="0"/>
          </a:endParaRPr>
        </a:p>
      </dsp:txBody>
      <dsp:txXfrm>
        <a:off x="2818452" y="189225"/>
        <a:ext cx="5370860" cy="605243"/>
      </dsp:txXfrm>
    </dsp:sp>
    <dsp:sp modelId="{DEC9A103-1D91-4522-B87E-7049212C411F}">
      <dsp:nvSpPr>
        <dsp:cNvPr id="0" name=""/>
        <dsp:cNvSpPr/>
      </dsp:nvSpPr>
      <dsp:spPr>
        <a:xfrm rot="17179675">
          <a:off x="495404" y="1962274"/>
          <a:ext cx="1429975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1429975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179675">
        <a:off x="1174642" y="1934899"/>
        <a:ext cx="71498" cy="71498"/>
      </dsp:txXfrm>
    </dsp:sp>
    <dsp:sp modelId="{6D96F0E0-D11E-468A-BDBE-9211F1869E6B}">
      <dsp:nvSpPr>
        <dsp:cNvPr id="0" name=""/>
        <dsp:cNvSpPr/>
      </dsp:nvSpPr>
      <dsp:spPr>
        <a:xfrm>
          <a:off x="1411399" y="1033237"/>
          <a:ext cx="1005037" cy="50251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MATERIJALNI RASHODI</a:t>
          </a:r>
          <a:endParaRPr lang="en-US" sz="1000" b="1" kern="1200" dirty="0"/>
        </a:p>
      </dsp:txBody>
      <dsp:txXfrm>
        <a:off x="1411399" y="1033237"/>
        <a:ext cx="1005037" cy="502518"/>
      </dsp:txXfrm>
    </dsp:sp>
    <dsp:sp modelId="{756BB432-40CF-44FE-A8AB-3318AF7FCA7F}">
      <dsp:nvSpPr>
        <dsp:cNvPr id="0" name=""/>
        <dsp:cNvSpPr/>
      </dsp:nvSpPr>
      <dsp:spPr>
        <a:xfrm rot="21525239">
          <a:off x="2416387" y="1271514"/>
          <a:ext cx="423824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423824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525239">
        <a:off x="2617703" y="1269293"/>
        <a:ext cx="21191" cy="21191"/>
      </dsp:txXfrm>
    </dsp:sp>
    <dsp:sp modelId="{4B8C2886-7B9E-49B2-A14F-74BE1C47B3CA}">
      <dsp:nvSpPr>
        <dsp:cNvPr id="0" name=""/>
        <dsp:cNvSpPr/>
      </dsp:nvSpPr>
      <dsp:spPr>
        <a:xfrm>
          <a:off x="2840161" y="860630"/>
          <a:ext cx="5370860" cy="82930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Naknade troškova zaposlenima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Rashodi za materijal i energiju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Rashodi za usluge naknade troškova osobama izvan radnog odnosa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Ostali dokumenti poslovanja</a:t>
          </a:r>
          <a:endParaRPr lang="hr-HR" sz="1000" b="1" kern="1200" noProof="0" dirty="0">
            <a:latin typeface="Book Antiqua" pitchFamily="18" charset="0"/>
            <a:cs typeface="Arial" pitchFamily="34" charset="0"/>
          </a:endParaRPr>
        </a:p>
      </dsp:txBody>
      <dsp:txXfrm>
        <a:off x="2840161" y="860630"/>
        <a:ext cx="5370860" cy="829301"/>
      </dsp:txXfrm>
    </dsp:sp>
    <dsp:sp modelId="{2435A071-2464-405D-A5DC-DDAA14DC1410}">
      <dsp:nvSpPr>
        <dsp:cNvPr id="0" name=""/>
        <dsp:cNvSpPr/>
      </dsp:nvSpPr>
      <dsp:spPr>
        <a:xfrm rot="18150057">
          <a:off x="836295" y="2332918"/>
          <a:ext cx="748194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748194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150057">
        <a:off x="1191687" y="2322587"/>
        <a:ext cx="37409" cy="37409"/>
      </dsp:txXfrm>
    </dsp:sp>
    <dsp:sp modelId="{BCD004C7-35C6-48C5-85E8-EFF882129E9B}">
      <dsp:nvSpPr>
        <dsp:cNvPr id="0" name=""/>
        <dsp:cNvSpPr/>
      </dsp:nvSpPr>
      <dsp:spPr>
        <a:xfrm>
          <a:off x="1411399" y="1774526"/>
          <a:ext cx="1005037" cy="50251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FINANCIJSKI RASHODI</a:t>
          </a:r>
          <a:endParaRPr lang="en-US" sz="1000" b="1" kern="1200" dirty="0"/>
        </a:p>
      </dsp:txBody>
      <dsp:txXfrm>
        <a:off x="1411399" y="1774526"/>
        <a:ext cx="1005037" cy="502518"/>
      </dsp:txXfrm>
    </dsp:sp>
    <dsp:sp modelId="{C34983EA-FD76-433E-A45A-5C6988833AD4}">
      <dsp:nvSpPr>
        <dsp:cNvPr id="0" name=""/>
        <dsp:cNvSpPr/>
      </dsp:nvSpPr>
      <dsp:spPr>
        <a:xfrm>
          <a:off x="2416437" y="2017411"/>
          <a:ext cx="402015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402015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7394" y="2015735"/>
        <a:ext cx="20100" cy="20100"/>
      </dsp:txXfrm>
    </dsp:sp>
    <dsp:sp modelId="{8F93941E-076A-444D-A504-EFB7B2DD64B9}">
      <dsp:nvSpPr>
        <dsp:cNvPr id="0" name=""/>
        <dsp:cNvSpPr/>
      </dsp:nvSpPr>
      <dsp:spPr>
        <a:xfrm>
          <a:off x="2818452" y="1774526"/>
          <a:ext cx="5396277" cy="5025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Kamate za primljene kredite i zajmove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Ostali financijski rashodi</a:t>
          </a:r>
          <a:endParaRPr lang="hr-HR" sz="1000" b="1" kern="1200" noProof="0" dirty="0">
            <a:latin typeface="Book Antiqua" pitchFamily="18" charset="0"/>
            <a:cs typeface="Arial" pitchFamily="34" charset="0"/>
          </a:endParaRPr>
        </a:p>
      </dsp:txBody>
      <dsp:txXfrm>
        <a:off x="2818452" y="1774526"/>
        <a:ext cx="5396277" cy="502518"/>
      </dsp:txXfrm>
    </dsp:sp>
    <dsp:sp modelId="{FA4163C0-24D4-49EA-95E5-D9C0F65787CA}">
      <dsp:nvSpPr>
        <dsp:cNvPr id="0" name=""/>
        <dsp:cNvSpPr/>
      </dsp:nvSpPr>
      <dsp:spPr>
        <a:xfrm rot="21148393">
          <a:off x="1007637" y="2621866"/>
          <a:ext cx="405508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405508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148393">
        <a:off x="1200254" y="2620102"/>
        <a:ext cx="20275" cy="20275"/>
      </dsp:txXfrm>
    </dsp:sp>
    <dsp:sp modelId="{88A6A705-7991-4562-9929-D3EA567F42D8}">
      <dsp:nvSpPr>
        <dsp:cNvPr id="0" name=""/>
        <dsp:cNvSpPr/>
      </dsp:nvSpPr>
      <dsp:spPr>
        <a:xfrm>
          <a:off x="1411399" y="2352422"/>
          <a:ext cx="1005037" cy="50251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SUBVENCIJE</a:t>
          </a:r>
          <a:endParaRPr lang="en-US" sz="1000" b="1" kern="1200" dirty="0"/>
        </a:p>
      </dsp:txBody>
      <dsp:txXfrm>
        <a:off x="1411399" y="2352422"/>
        <a:ext cx="1005037" cy="502518"/>
      </dsp:txXfrm>
    </dsp:sp>
    <dsp:sp modelId="{BF9C9A30-2CD8-47EA-8A50-36B7126F4867}">
      <dsp:nvSpPr>
        <dsp:cNvPr id="0" name=""/>
        <dsp:cNvSpPr/>
      </dsp:nvSpPr>
      <dsp:spPr>
        <a:xfrm>
          <a:off x="2416437" y="2595307"/>
          <a:ext cx="402015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402015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7394" y="2593631"/>
        <a:ext cx="20100" cy="20100"/>
      </dsp:txXfrm>
    </dsp:sp>
    <dsp:sp modelId="{37E6DB78-E7E2-4CC3-BB06-331C6B8776A2}">
      <dsp:nvSpPr>
        <dsp:cNvPr id="0" name=""/>
        <dsp:cNvSpPr/>
      </dsp:nvSpPr>
      <dsp:spPr>
        <a:xfrm>
          <a:off x="2818452" y="2453544"/>
          <a:ext cx="5396850" cy="30027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Subvencije trg. društvima, poljoprivrednicima, obrtima izvan </a:t>
          </a:r>
          <a:r>
            <a:rPr lang="hr-HR" sz="1000" b="1" kern="1200" dirty="0" err="1" smtClean="0">
              <a:latin typeface="Book Antiqua" pitchFamily="18" charset="0"/>
              <a:cs typeface="Arial" pitchFamily="34" charset="0"/>
            </a:rPr>
            <a:t>jed</a:t>
          </a: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. samouprave</a:t>
          </a:r>
          <a:endParaRPr lang="en-US" sz="1000" b="1" kern="1200" dirty="0">
            <a:latin typeface="Book Antiqua" pitchFamily="18" charset="0"/>
            <a:cs typeface="Arial" pitchFamily="34" charset="0"/>
          </a:endParaRPr>
        </a:p>
      </dsp:txBody>
      <dsp:txXfrm>
        <a:off x="2818452" y="2453544"/>
        <a:ext cx="5396850" cy="300275"/>
      </dsp:txXfrm>
    </dsp:sp>
    <dsp:sp modelId="{3394BD22-679A-4292-9789-B40479D7A01F}">
      <dsp:nvSpPr>
        <dsp:cNvPr id="0" name=""/>
        <dsp:cNvSpPr/>
      </dsp:nvSpPr>
      <dsp:spPr>
        <a:xfrm rot="3640341">
          <a:off x="800008" y="3006211"/>
          <a:ext cx="820768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820768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640341">
        <a:off x="1189873" y="2994066"/>
        <a:ext cx="41038" cy="41038"/>
      </dsp:txXfrm>
    </dsp:sp>
    <dsp:sp modelId="{3D5B398D-DAD1-4D83-9E82-2BC4FDC61316}">
      <dsp:nvSpPr>
        <dsp:cNvPr id="0" name=""/>
        <dsp:cNvSpPr/>
      </dsp:nvSpPr>
      <dsp:spPr>
        <a:xfrm>
          <a:off x="1411399" y="3047139"/>
          <a:ext cx="1005037" cy="65046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POMOĆI DANE U INOZEMSTVO I UNUTAR OPĆEG PRORAČUNA</a:t>
          </a:r>
          <a:endParaRPr lang="en-US" sz="900" b="1" kern="1200" dirty="0"/>
        </a:p>
      </dsp:txBody>
      <dsp:txXfrm>
        <a:off x="1411399" y="3047139"/>
        <a:ext cx="1005037" cy="650465"/>
      </dsp:txXfrm>
    </dsp:sp>
    <dsp:sp modelId="{B0660357-9A47-43A3-8FBB-42A80E8BC228}">
      <dsp:nvSpPr>
        <dsp:cNvPr id="0" name=""/>
        <dsp:cNvSpPr/>
      </dsp:nvSpPr>
      <dsp:spPr>
        <a:xfrm>
          <a:off x="2416437" y="3363997"/>
          <a:ext cx="402015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402015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7394" y="3362321"/>
        <a:ext cx="20100" cy="20100"/>
      </dsp:txXfrm>
    </dsp:sp>
    <dsp:sp modelId="{657005BD-27CE-4BD9-9EE5-3F9A12A79FE2}">
      <dsp:nvSpPr>
        <dsp:cNvPr id="0" name=""/>
        <dsp:cNvSpPr/>
      </dsp:nvSpPr>
      <dsp:spPr>
        <a:xfrm>
          <a:off x="2818452" y="2829197"/>
          <a:ext cx="5397966" cy="10863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Pomoći međunarodnim organizacijama te institucijama i tijelima EU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Pomoći unutar općeg proračuna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Pomoći prorač. Korisnicima drugih proračuna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Prijenosi proračun. Korisnicima za financiranje redovne djelatnosti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Pomoći temeljem prijenosa sredstava EU</a:t>
          </a:r>
          <a:endParaRPr lang="en-US" sz="1000" b="1" kern="1200" dirty="0">
            <a:latin typeface="Book Antiqua" pitchFamily="18" charset="0"/>
            <a:cs typeface="Arial" pitchFamily="34" charset="0"/>
          </a:endParaRPr>
        </a:p>
      </dsp:txBody>
      <dsp:txXfrm>
        <a:off x="2818452" y="2829197"/>
        <a:ext cx="5397966" cy="1086350"/>
      </dsp:txXfrm>
    </dsp:sp>
    <dsp:sp modelId="{BC0740F4-6201-48B9-BC15-EAE87E72A8C1}">
      <dsp:nvSpPr>
        <dsp:cNvPr id="0" name=""/>
        <dsp:cNvSpPr/>
      </dsp:nvSpPr>
      <dsp:spPr>
        <a:xfrm rot="4508392">
          <a:off x="426615" y="3405987"/>
          <a:ext cx="1567552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1567552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4508392">
        <a:off x="1171203" y="3375173"/>
        <a:ext cx="78377" cy="78377"/>
      </dsp:txXfrm>
    </dsp:sp>
    <dsp:sp modelId="{147E5B93-C34D-4CFB-B03D-A589AC2C5D7B}">
      <dsp:nvSpPr>
        <dsp:cNvPr id="0" name=""/>
        <dsp:cNvSpPr/>
      </dsp:nvSpPr>
      <dsp:spPr>
        <a:xfrm>
          <a:off x="1411399" y="3848735"/>
          <a:ext cx="1005037" cy="6463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NAKNADE GRAĐANIMA I KUĆANSTVIMA IZ PRORAČUNA</a:t>
          </a:r>
          <a:endParaRPr lang="en-US" sz="900" b="1" kern="1200" dirty="0"/>
        </a:p>
      </dsp:txBody>
      <dsp:txXfrm>
        <a:off x="1411399" y="3848735"/>
        <a:ext cx="1005037" cy="646379"/>
      </dsp:txXfrm>
    </dsp:sp>
    <dsp:sp modelId="{257AD3DD-658C-45F5-8AA8-4337373943F2}">
      <dsp:nvSpPr>
        <dsp:cNvPr id="0" name=""/>
        <dsp:cNvSpPr/>
      </dsp:nvSpPr>
      <dsp:spPr>
        <a:xfrm>
          <a:off x="2416437" y="4163550"/>
          <a:ext cx="406362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406362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9459" y="4161765"/>
        <a:ext cx="20318" cy="20318"/>
      </dsp:txXfrm>
    </dsp:sp>
    <dsp:sp modelId="{8BCFEC9D-15ED-4C3A-ADE1-E574F0693BFA}">
      <dsp:nvSpPr>
        <dsp:cNvPr id="0" name=""/>
        <dsp:cNvSpPr/>
      </dsp:nvSpPr>
      <dsp:spPr>
        <a:xfrm>
          <a:off x="2822799" y="3990925"/>
          <a:ext cx="5406800" cy="36199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Ostale naknade građanima i kućanstvima iz proračuna</a:t>
          </a:r>
          <a:endParaRPr lang="en-US" sz="1000" b="1" kern="1200" dirty="0">
            <a:latin typeface="Book Antiqua" pitchFamily="18" charset="0"/>
            <a:cs typeface="Arial" pitchFamily="34" charset="0"/>
          </a:endParaRPr>
        </a:p>
      </dsp:txBody>
      <dsp:txXfrm>
        <a:off x="2822799" y="3990925"/>
        <a:ext cx="5406800" cy="361999"/>
      </dsp:txXfrm>
    </dsp:sp>
    <dsp:sp modelId="{23697148-3591-4C58-98B4-0C483B0368E9}">
      <dsp:nvSpPr>
        <dsp:cNvPr id="0" name=""/>
        <dsp:cNvSpPr/>
      </dsp:nvSpPr>
      <dsp:spPr>
        <a:xfrm rot="4768826">
          <a:off x="109411" y="3730901"/>
          <a:ext cx="2201961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2201961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4768826">
        <a:off x="1155343" y="3684226"/>
        <a:ext cx="110098" cy="110098"/>
      </dsp:txXfrm>
    </dsp:sp>
    <dsp:sp modelId="{20E10FF4-1816-4DB4-9624-19D47A6590C7}">
      <dsp:nvSpPr>
        <dsp:cNvPr id="0" name=""/>
        <dsp:cNvSpPr/>
      </dsp:nvSpPr>
      <dsp:spPr>
        <a:xfrm>
          <a:off x="1411399" y="4570492"/>
          <a:ext cx="1005037" cy="50251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OSTALI RASHODI</a:t>
          </a:r>
          <a:endParaRPr lang="en-US" sz="1000" b="1" kern="1200" dirty="0"/>
        </a:p>
      </dsp:txBody>
      <dsp:txXfrm>
        <a:off x="1411399" y="4570492"/>
        <a:ext cx="1005037" cy="502518"/>
      </dsp:txXfrm>
    </dsp:sp>
    <dsp:sp modelId="{65C96F0D-DCAD-4A65-A314-0117801118DA}">
      <dsp:nvSpPr>
        <dsp:cNvPr id="0" name=""/>
        <dsp:cNvSpPr/>
      </dsp:nvSpPr>
      <dsp:spPr>
        <a:xfrm>
          <a:off x="2416437" y="4813377"/>
          <a:ext cx="402015" cy="16748"/>
        </a:xfrm>
        <a:custGeom>
          <a:avLst/>
          <a:gdLst/>
          <a:ahLst/>
          <a:cxnLst/>
          <a:rect l="0" t="0" r="0" b="0"/>
          <a:pathLst>
            <a:path>
              <a:moveTo>
                <a:pt x="0" y="8374"/>
              </a:moveTo>
              <a:lnTo>
                <a:pt x="402015" y="8374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607394" y="4811701"/>
        <a:ext cx="20100" cy="20100"/>
      </dsp:txXfrm>
    </dsp:sp>
    <dsp:sp modelId="{25242F1A-A7DE-48E4-BD05-D818B7909423}">
      <dsp:nvSpPr>
        <dsp:cNvPr id="0" name=""/>
        <dsp:cNvSpPr/>
      </dsp:nvSpPr>
      <dsp:spPr>
        <a:xfrm>
          <a:off x="2818452" y="4432129"/>
          <a:ext cx="5382689" cy="77924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Book Antiqua" pitchFamily="18" charset="0"/>
            </a:rPr>
            <a:t>- Tekuće donacije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Book Antiqua" pitchFamily="18" charset="0"/>
            </a:rPr>
            <a:t>- Kazne, penali i naknade štete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Book Antiqua" pitchFamily="18" charset="0"/>
            </a:rPr>
            <a:t>- Prijenosi sredstava EU subjektima izvan proračuna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Book Antiqua" pitchFamily="18" charset="0"/>
            </a:rPr>
            <a:t>- Kapitalne pomoći</a:t>
          </a:r>
          <a:endParaRPr lang="hr-HR" sz="10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2818452" y="4432129"/>
        <a:ext cx="5382689" cy="77924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4681" y="892823"/>
          <a:ext cx="1000787" cy="73463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RASHODI ZA NABAVU NEFINANCIJSKE IMOVINE</a:t>
          </a:r>
          <a:endParaRPr lang="en-US" sz="1000" b="1" kern="1200" dirty="0"/>
        </a:p>
      </dsp:txBody>
      <dsp:txXfrm>
        <a:off x="4681" y="892823"/>
        <a:ext cx="1000787" cy="734633"/>
      </dsp:txXfrm>
    </dsp:sp>
    <dsp:sp modelId="{5FE7B1AF-C75E-4B2A-AE76-64CA5DF9CA45}">
      <dsp:nvSpPr>
        <dsp:cNvPr id="0" name=""/>
        <dsp:cNvSpPr/>
      </dsp:nvSpPr>
      <dsp:spPr>
        <a:xfrm rot="17777622">
          <a:off x="751315" y="833036"/>
          <a:ext cx="912534" cy="36087"/>
        </a:xfrm>
        <a:custGeom>
          <a:avLst/>
          <a:gdLst/>
          <a:ahLst/>
          <a:cxnLst/>
          <a:rect l="0" t="0" r="0" b="0"/>
          <a:pathLst>
            <a:path>
              <a:moveTo>
                <a:pt x="0" y="18043"/>
              </a:moveTo>
              <a:lnTo>
                <a:pt x="912534" y="18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777622">
        <a:off x="1184769" y="828266"/>
        <a:ext cx="45626" cy="45626"/>
      </dsp:txXfrm>
    </dsp:sp>
    <dsp:sp modelId="{A3CA495A-0C69-49D4-B113-26C671179E58}">
      <dsp:nvSpPr>
        <dsp:cNvPr id="0" name=""/>
        <dsp:cNvSpPr/>
      </dsp:nvSpPr>
      <dsp:spPr>
        <a:xfrm>
          <a:off x="1409696" y="77273"/>
          <a:ext cx="1010569" cy="72949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RASHODI ZA NABAVU NEPROIZVEDENE DUGOTRAJNE IMOVINE</a:t>
          </a:r>
          <a:endParaRPr lang="en-US" sz="900" b="1" kern="1200" dirty="0"/>
        </a:p>
      </dsp:txBody>
      <dsp:txXfrm>
        <a:off x="1409696" y="77273"/>
        <a:ext cx="1010569" cy="729495"/>
      </dsp:txXfrm>
    </dsp:sp>
    <dsp:sp modelId="{84DB02FD-2E96-4031-97C3-877BA720DF16}">
      <dsp:nvSpPr>
        <dsp:cNvPr id="0" name=""/>
        <dsp:cNvSpPr/>
      </dsp:nvSpPr>
      <dsp:spPr>
        <a:xfrm>
          <a:off x="2420266" y="423976"/>
          <a:ext cx="404227" cy="36087"/>
        </a:xfrm>
        <a:custGeom>
          <a:avLst/>
          <a:gdLst/>
          <a:ahLst/>
          <a:cxnLst/>
          <a:rect l="0" t="0" r="0" b="0"/>
          <a:pathLst>
            <a:path>
              <a:moveTo>
                <a:pt x="0" y="18043"/>
              </a:moveTo>
              <a:lnTo>
                <a:pt x="404227" y="18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2274" y="431914"/>
        <a:ext cx="20211" cy="20211"/>
      </dsp:txXfrm>
    </dsp:sp>
    <dsp:sp modelId="{55DDBAF9-699B-44E7-96B6-FE8D9585124A}">
      <dsp:nvSpPr>
        <dsp:cNvPr id="0" name=""/>
        <dsp:cNvSpPr/>
      </dsp:nvSpPr>
      <dsp:spPr>
        <a:xfrm>
          <a:off x="2824494" y="189378"/>
          <a:ext cx="5400424" cy="50528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Nematerijalna imovina</a:t>
          </a:r>
          <a:endParaRPr lang="hr-HR" sz="1000" b="1" kern="1200" noProof="0" dirty="0">
            <a:latin typeface="Book Antiqua" pitchFamily="18" charset="0"/>
            <a:cs typeface="Arial" pitchFamily="34" charset="0"/>
          </a:endParaRPr>
        </a:p>
      </dsp:txBody>
      <dsp:txXfrm>
        <a:off x="2824494" y="189378"/>
        <a:ext cx="5400424" cy="505284"/>
      </dsp:txXfrm>
    </dsp:sp>
    <dsp:sp modelId="{DEC9A103-1D91-4522-B87E-7049212C411F}">
      <dsp:nvSpPr>
        <dsp:cNvPr id="0" name=""/>
        <dsp:cNvSpPr/>
      </dsp:nvSpPr>
      <dsp:spPr>
        <a:xfrm rot="227846">
          <a:off x="1005023" y="1255511"/>
          <a:ext cx="405117" cy="36087"/>
        </a:xfrm>
        <a:custGeom>
          <a:avLst/>
          <a:gdLst/>
          <a:ahLst/>
          <a:cxnLst/>
          <a:rect l="0" t="0" r="0" b="0"/>
          <a:pathLst>
            <a:path>
              <a:moveTo>
                <a:pt x="0" y="18043"/>
              </a:moveTo>
              <a:lnTo>
                <a:pt x="405117" y="18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27846">
        <a:off x="1197454" y="1263427"/>
        <a:ext cx="20255" cy="20255"/>
      </dsp:txXfrm>
    </dsp:sp>
    <dsp:sp modelId="{6D96F0E0-D11E-468A-BDBE-9211F1869E6B}">
      <dsp:nvSpPr>
        <dsp:cNvPr id="0" name=""/>
        <dsp:cNvSpPr/>
      </dsp:nvSpPr>
      <dsp:spPr>
        <a:xfrm>
          <a:off x="1409696" y="882560"/>
          <a:ext cx="1010569" cy="80881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RASHODI ZA NABAVU PROIZVEDENE DUGOTRAJNE IMOVINE</a:t>
          </a:r>
          <a:endParaRPr lang="en-US" sz="900" b="1" kern="1200" dirty="0"/>
        </a:p>
      </dsp:txBody>
      <dsp:txXfrm>
        <a:off x="1409696" y="882560"/>
        <a:ext cx="1010569" cy="808819"/>
      </dsp:txXfrm>
    </dsp:sp>
    <dsp:sp modelId="{756BB432-40CF-44FE-A8AB-3318AF7FCA7F}">
      <dsp:nvSpPr>
        <dsp:cNvPr id="0" name=""/>
        <dsp:cNvSpPr/>
      </dsp:nvSpPr>
      <dsp:spPr>
        <a:xfrm>
          <a:off x="2420266" y="1268926"/>
          <a:ext cx="404227" cy="36087"/>
        </a:xfrm>
        <a:custGeom>
          <a:avLst/>
          <a:gdLst/>
          <a:ahLst/>
          <a:cxnLst/>
          <a:rect l="0" t="0" r="0" b="0"/>
          <a:pathLst>
            <a:path>
              <a:moveTo>
                <a:pt x="0" y="18043"/>
              </a:moveTo>
              <a:lnTo>
                <a:pt x="404227" y="18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2274" y="1276864"/>
        <a:ext cx="20211" cy="20211"/>
      </dsp:txXfrm>
    </dsp:sp>
    <dsp:sp modelId="{4B8C2886-7B9E-49B2-A14F-74BE1C47B3CA}">
      <dsp:nvSpPr>
        <dsp:cNvPr id="0" name=""/>
        <dsp:cNvSpPr/>
      </dsp:nvSpPr>
      <dsp:spPr>
        <a:xfrm>
          <a:off x="2824494" y="772724"/>
          <a:ext cx="5400424" cy="102849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Građevinski objekti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Postrojenja i oprema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Prijevozna sredstva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Book Antiqua" pitchFamily="18" charset="0"/>
              <a:cs typeface="Arial" pitchFamily="34" charset="0"/>
            </a:rPr>
            <a:t>- Knjige, umjetnička djela i ostale izl. Vrijednosti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rPr>
            <a:t>- Nematerijalna proizvedena imovina</a:t>
          </a:r>
          <a:endParaRPr lang="hr-HR" sz="1000" b="1" kern="1200" noProof="0" dirty="0">
            <a:solidFill>
              <a:schemeClr val="tx1"/>
            </a:solidFill>
            <a:latin typeface="Book Antiqua" pitchFamily="18" charset="0"/>
            <a:cs typeface="Arial" pitchFamily="34" charset="0"/>
          </a:endParaRPr>
        </a:p>
      </dsp:txBody>
      <dsp:txXfrm>
        <a:off x="2824494" y="772724"/>
        <a:ext cx="5400424" cy="1028492"/>
      </dsp:txXfrm>
    </dsp:sp>
    <dsp:sp modelId="{42E91DEF-F4A9-487F-9628-1CC0067536DA}">
      <dsp:nvSpPr>
        <dsp:cNvPr id="0" name=""/>
        <dsp:cNvSpPr/>
      </dsp:nvSpPr>
      <dsp:spPr>
        <a:xfrm rot="3904004">
          <a:off x="728142" y="1676852"/>
          <a:ext cx="958880" cy="36087"/>
        </a:xfrm>
        <a:custGeom>
          <a:avLst/>
          <a:gdLst/>
          <a:ahLst/>
          <a:cxnLst/>
          <a:rect l="0" t="0" r="0" b="0"/>
          <a:pathLst>
            <a:path>
              <a:moveTo>
                <a:pt x="0" y="18043"/>
              </a:moveTo>
              <a:lnTo>
                <a:pt x="958880" y="18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3904004">
        <a:off x="1183610" y="1670923"/>
        <a:ext cx="47944" cy="47944"/>
      </dsp:txXfrm>
    </dsp:sp>
    <dsp:sp modelId="{FA89275E-DBE2-46BD-A70B-FF468B0196F0}">
      <dsp:nvSpPr>
        <dsp:cNvPr id="0" name=""/>
        <dsp:cNvSpPr/>
      </dsp:nvSpPr>
      <dsp:spPr>
        <a:xfrm>
          <a:off x="1409696" y="1816297"/>
          <a:ext cx="1010569" cy="62670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RASHODI ZA DODATNA ULAGANJA U NEFIN. IMOVINU</a:t>
          </a:r>
          <a:endParaRPr lang="hr-HR" sz="900" b="1" kern="1200" dirty="0"/>
        </a:p>
      </dsp:txBody>
      <dsp:txXfrm>
        <a:off x="1409696" y="1816297"/>
        <a:ext cx="1010569" cy="626709"/>
      </dsp:txXfrm>
    </dsp:sp>
    <dsp:sp modelId="{8F5EABD1-2D82-4CF6-890C-F545710CA096}">
      <dsp:nvSpPr>
        <dsp:cNvPr id="0" name=""/>
        <dsp:cNvSpPr/>
      </dsp:nvSpPr>
      <dsp:spPr>
        <a:xfrm>
          <a:off x="2420266" y="2111608"/>
          <a:ext cx="404227" cy="36087"/>
        </a:xfrm>
        <a:custGeom>
          <a:avLst/>
          <a:gdLst/>
          <a:ahLst/>
          <a:cxnLst/>
          <a:rect l="0" t="0" r="0" b="0"/>
          <a:pathLst>
            <a:path>
              <a:moveTo>
                <a:pt x="0" y="18043"/>
              </a:moveTo>
              <a:lnTo>
                <a:pt x="404227" y="18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612274" y="2119546"/>
        <a:ext cx="20211" cy="20211"/>
      </dsp:txXfrm>
    </dsp:sp>
    <dsp:sp modelId="{F39BB5B3-A243-407E-989C-37320EBA57D9}">
      <dsp:nvSpPr>
        <dsp:cNvPr id="0" name=""/>
        <dsp:cNvSpPr/>
      </dsp:nvSpPr>
      <dsp:spPr>
        <a:xfrm>
          <a:off x="2824494" y="1877009"/>
          <a:ext cx="5399878" cy="50528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Dodatna ulaganja na građ. objektima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Book Antiqua" pitchFamily="18" charset="0"/>
              <a:cs typeface="Arial" pitchFamily="34" charset="0"/>
            </a:rPr>
            <a:t>- Dodatna ulaganja na postrojenjima i opremi</a:t>
          </a:r>
          <a:endParaRPr lang="hr-HR" sz="1000" b="1" kern="1200" dirty="0">
            <a:latin typeface="Book Antiqua" pitchFamily="18" charset="0"/>
            <a:cs typeface="Arial" pitchFamily="34" charset="0"/>
          </a:endParaRPr>
        </a:p>
      </dsp:txBody>
      <dsp:txXfrm>
        <a:off x="2824494" y="1877009"/>
        <a:ext cx="5399878" cy="50528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5675" y="288031"/>
          <a:ext cx="1001085" cy="79208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/>
            <a:t>IZDACI ZA FINANCIJSKU IMOVINU I OTPLATE ZAJMOVA</a:t>
          </a:r>
          <a:endParaRPr lang="en-US" sz="1000" b="1" kern="1200" dirty="0"/>
        </a:p>
      </dsp:txBody>
      <dsp:txXfrm>
        <a:off x="5675" y="288031"/>
        <a:ext cx="1001085" cy="792089"/>
      </dsp:txXfrm>
    </dsp:sp>
    <dsp:sp modelId="{5FE7B1AF-C75E-4B2A-AE76-64CA5DF9CA45}">
      <dsp:nvSpPr>
        <dsp:cNvPr id="0" name=""/>
        <dsp:cNvSpPr/>
      </dsp:nvSpPr>
      <dsp:spPr>
        <a:xfrm rot="19074108">
          <a:off x="937142" y="470250"/>
          <a:ext cx="539671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539671" y="32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074108">
        <a:off x="1193486" y="489685"/>
        <a:ext cx="26983" cy="26983"/>
      </dsp:txXfrm>
    </dsp:sp>
    <dsp:sp modelId="{A3CA495A-0C69-49D4-B113-26C671179E58}">
      <dsp:nvSpPr>
        <dsp:cNvPr id="0" name=""/>
        <dsp:cNvSpPr/>
      </dsp:nvSpPr>
      <dsp:spPr>
        <a:xfrm>
          <a:off x="1407195" y="72007"/>
          <a:ext cx="1001085" cy="50054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/>
            <a:t>IZDACI ZA  DANE ZAJMOVE</a:t>
          </a:r>
          <a:endParaRPr lang="en-US" sz="1000" b="1" kern="1200" dirty="0"/>
        </a:p>
      </dsp:txBody>
      <dsp:txXfrm>
        <a:off x="1407195" y="72007"/>
        <a:ext cx="1001085" cy="500542"/>
      </dsp:txXfrm>
    </dsp:sp>
    <dsp:sp modelId="{84DB02FD-2E96-4031-97C3-877BA720DF16}">
      <dsp:nvSpPr>
        <dsp:cNvPr id="0" name=""/>
        <dsp:cNvSpPr/>
      </dsp:nvSpPr>
      <dsp:spPr>
        <a:xfrm>
          <a:off x="2408281" y="289351"/>
          <a:ext cx="406109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06109" y="329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1183" y="312125"/>
        <a:ext cx="20305" cy="20305"/>
      </dsp:txXfrm>
    </dsp:sp>
    <dsp:sp modelId="{55DDBAF9-699B-44E7-96B6-FE8D9585124A}">
      <dsp:nvSpPr>
        <dsp:cNvPr id="0" name=""/>
        <dsp:cNvSpPr/>
      </dsp:nvSpPr>
      <dsp:spPr>
        <a:xfrm>
          <a:off x="2814390" y="72007"/>
          <a:ext cx="5466529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latin typeface="Arial" pitchFamily="34" charset="0"/>
              <a:cs typeface="Arial" pitchFamily="34" charset="0"/>
            </a:rPr>
            <a:t>- Izdaci za dane zajmove trgovačkih društava u JS</a:t>
          </a:r>
          <a:endParaRPr lang="hr-HR" sz="1000" b="1" kern="1200" noProof="0" dirty="0">
            <a:latin typeface="Arial" pitchFamily="34" charset="0"/>
            <a:cs typeface="Arial" pitchFamily="34" charset="0"/>
          </a:endParaRPr>
        </a:p>
      </dsp:txBody>
      <dsp:txXfrm>
        <a:off x="2814390" y="72007"/>
        <a:ext cx="5466529" cy="500542"/>
      </dsp:txXfrm>
    </dsp:sp>
    <dsp:sp modelId="{66595B66-72F7-4541-8713-38335BFE6DB5}">
      <dsp:nvSpPr>
        <dsp:cNvPr id="0" name=""/>
        <dsp:cNvSpPr/>
      </dsp:nvSpPr>
      <dsp:spPr>
        <a:xfrm rot="2142401">
          <a:off x="960409" y="795055"/>
          <a:ext cx="493136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93136" y="32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142401">
        <a:off x="1194649" y="815653"/>
        <a:ext cx="24656" cy="24656"/>
      </dsp:txXfrm>
    </dsp:sp>
    <dsp:sp modelId="{1AE45DDE-D76E-4E50-9759-B1C2F16460FB}">
      <dsp:nvSpPr>
        <dsp:cNvPr id="0" name=""/>
        <dsp:cNvSpPr/>
      </dsp:nvSpPr>
      <dsp:spPr>
        <a:xfrm>
          <a:off x="1407195" y="647631"/>
          <a:ext cx="1001085" cy="64851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b="1" kern="1200" dirty="0" smtClean="0"/>
            <a:t>IZDACI ZA OTPLATU GLAVNICA PRIMLJENIH KREDITA I ZAJMOVA</a:t>
          </a:r>
          <a:endParaRPr lang="hr-HR" sz="900" b="1" kern="1200" dirty="0"/>
        </a:p>
      </dsp:txBody>
      <dsp:txXfrm>
        <a:off x="1407195" y="647631"/>
        <a:ext cx="1001085" cy="648513"/>
      </dsp:txXfrm>
    </dsp:sp>
    <dsp:sp modelId="{02F26037-BB71-4F12-85DA-501BEC34E945}">
      <dsp:nvSpPr>
        <dsp:cNvPr id="0" name=""/>
        <dsp:cNvSpPr/>
      </dsp:nvSpPr>
      <dsp:spPr>
        <a:xfrm rot="21588460">
          <a:off x="2408279" y="938240"/>
          <a:ext cx="429437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29437" y="329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1588460">
        <a:off x="2612262" y="960431"/>
        <a:ext cx="21471" cy="21471"/>
      </dsp:txXfrm>
    </dsp:sp>
    <dsp:sp modelId="{AF8AD315-45B0-4EC0-A699-EE80544ABC84}">
      <dsp:nvSpPr>
        <dsp:cNvPr id="0" name=""/>
        <dsp:cNvSpPr/>
      </dsp:nvSpPr>
      <dsp:spPr>
        <a:xfrm>
          <a:off x="2837715" y="720175"/>
          <a:ext cx="5443204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Arial" pitchFamily="34" charset="0"/>
              <a:cs typeface="Arial" pitchFamily="34" charset="0"/>
            </a:rPr>
            <a:t>- Otplata glavnice kredita od kredita i fin</a:t>
          </a:r>
          <a:r>
            <a:rPr lang="hr-HR" sz="1000" b="1" kern="1200" smtClean="0">
              <a:latin typeface="Arial" pitchFamily="34" charset="0"/>
              <a:cs typeface="Arial" pitchFamily="34" charset="0"/>
            </a:rPr>
            <a:t>. Institucija </a:t>
          </a:r>
          <a:r>
            <a:rPr lang="hr-HR" sz="1000" b="1" kern="1200" dirty="0" smtClean="0">
              <a:latin typeface="Arial" pitchFamily="34" charset="0"/>
              <a:cs typeface="Arial" pitchFamily="34" charset="0"/>
            </a:rPr>
            <a:t>izvan JS</a:t>
          </a:r>
          <a:endParaRPr lang="hr-HR" sz="1000" b="1" kern="1200" dirty="0">
            <a:latin typeface="Arial" pitchFamily="34" charset="0"/>
            <a:cs typeface="Arial" pitchFamily="34" charset="0"/>
          </a:endParaRPr>
        </a:p>
      </dsp:txBody>
      <dsp:txXfrm>
        <a:off x="2837715" y="720175"/>
        <a:ext cx="5443204" cy="50054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C51FC7-D8B1-4D0F-816D-0DA8DB3F6D88}">
      <dsp:nvSpPr>
        <dsp:cNvPr id="0" name=""/>
        <dsp:cNvSpPr/>
      </dsp:nvSpPr>
      <dsp:spPr>
        <a:xfrm>
          <a:off x="0" y="0"/>
          <a:ext cx="7704856" cy="69765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Razvojni projekti prema ciljevima                                     </a:t>
          </a:r>
          <a:r>
            <a:rPr lang="hr-HR" sz="2000" b="1" i="0" u="sng" kern="1200" dirty="0" smtClean="0"/>
            <a:t>71.294.619,82 kn                                               </a:t>
          </a:r>
          <a:endParaRPr lang="hr-HR" sz="2000" i="0" u="sng" kern="1200" dirty="0"/>
        </a:p>
      </dsp:txBody>
      <dsp:txXfrm>
        <a:off x="0" y="0"/>
        <a:ext cx="7704856" cy="697657"/>
      </dsp:txXfrm>
    </dsp:sp>
    <dsp:sp modelId="{B2509B3F-16D3-40A2-9448-E6A42511B10A}">
      <dsp:nvSpPr>
        <dsp:cNvPr id="0" name=""/>
        <dsp:cNvSpPr/>
      </dsp:nvSpPr>
      <dsp:spPr>
        <a:xfrm>
          <a:off x="0" y="703735"/>
          <a:ext cx="7704856" cy="2098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1400" b="1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400" b="1" kern="1200" dirty="0" smtClean="0">
              <a:solidFill>
                <a:schemeClr val="bg1"/>
              </a:solidFill>
            </a:rPr>
            <a:t>Cilj 1. Uspostava učinkovitog sustava upravljanja potencijalima i resursima            19.932.319,86  kn                </a:t>
          </a:r>
          <a:endParaRPr lang="hr-HR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1400" b="1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400" b="1" kern="1200" dirty="0" smtClean="0">
              <a:solidFill>
                <a:schemeClr val="bg1"/>
              </a:solidFill>
            </a:rPr>
            <a:t>Cilj 2. Razvoj konkurentnog poduzetništva, turizma, poljoprivrede i ribarstva        20.898.882,46  kn      </a:t>
          </a:r>
          <a:endParaRPr lang="hr-HR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1400" b="1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400" b="1" kern="1200" dirty="0" smtClean="0">
              <a:solidFill>
                <a:schemeClr val="bg1"/>
              </a:solidFill>
            </a:rPr>
            <a:t>Cilj 3. Prepoznatljivost i očuvanje kulturne i prirodne baštine                                     22.954.472,00  kn</a:t>
          </a:r>
          <a:endParaRPr lang="hr-HR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1400" b="1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400" b="1" kern="1200" dirty="0" smtClean="0">
              <a:solidFill>
                <a:schemeClr val="bg1"/>
              </a:solidFill>
            </a:rPr>
            <a:t>Cilj 4. Unapređenje zaštite okoliša i kvalitete života                                                         7.508.945,50  kn                                                 </a:t>
          </a:r>
          <a:endParaRPr lang="hr-HR" sz="1400" kern="1200" dirty="0">
            <a:solidFill>
              <a:schemeClr val="bg1"/>
            </a:solidFill>
          </a:endParaRPr>
        </a:p>
      </dsp:txBody>
      <dsp:txXfrm>
        <a:off x="0" y="703735"/>
        <a:ext cx="7704856" cy="2098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FB4BD-C937-43F3-90F3-E81D15406893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448C0-3047-47FA-91CD-A6D78620D69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448C0-3047-47FA-91CD-A6D78620D69E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DE40-78E1-4E0E-83E6-B30C9E810654}" type="datetimeFigureOut">
              <a:rPr lang="hr-HR" smtClean="0"/>
              <a:pPr/>
              <a:t>11.11.15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7C31-CAC3-4609-B68B-52740B402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image" Target="../media/image2.gif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gif"/><Relationship Id="rId12" Type="http://schemas.microsoft.com/office/2007/relationships/diagramDrawing" Target="../diagrams/drawing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PRORAČUN ZADARSKE ŽUPANIJE ZA 2016. GODINU I PROJEKCIJA ZA 2017. i 2018.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006600"/>
                </a:solidFill>
              </a:rPr>
              <a:t>- </a:t>
            </a:r>
            <a:r>
              <a:rPr lang="hr-HR" sz="2900" b="1" dirty="0" smtClean="0">
                <a:solidFill>
                  <a:srgbClr val="006600"/>
                </a:solidFill>
              </a:rPr>
              <a:t>proračun za građane -</a:t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500" b="1" dirty="0" smtClean="0">
                <a:solidFill>
                  <a:srgbClr val="121284"/>
                </a:solidFill>
              </a:rPr>
              <a:t>Nacrt prijedloga Proračuna Zadarske županije za 2016. godinu s prijedlogom projekcija za  2017. i 2018. godinu usvojen je na 35. sjednici Kolegija župana 11. studenog 2015. godine i poslan Županijskoj skupštini na donošenje</a:t>
            </a:r>
          </a:p>
          <a:p>
            <a:pPr algn="ctr">
              <a:buNone/>
            </a:pPr>
            <a:endParaRPr lang="hr-HR" sz="2400" b="1" dirty="0" smtClean="0">
              <a:solidFill>
                <a:srgbClr val="121284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 Zadar, studeni 2015.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000" b="1" dirty="0" smtClean="0"/>
              <a:t>Rashodi i izdaci proračuna Zadarske županije</a:t>
            </a:r>
            <a:endParaRPr lang="hr-HR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5249307"/>
              </p:ext>
            </p:extLst>
          </p:nvPr>
        </p:nvGraphicFramePr>
        <p:xfrm>
          <a:off x="251520" y="1556792"/>
          <a:ext cx="82296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32901038"/>
              </p:ext>
            </p:extLst>
          </p:nvPr>
        </p:nvGraphicFramePr>
        <p:xfrm>
          <a:off x="251520" y="4293096"/>
          <a:ext cx="828092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000" b="1" dirty="0" smtClean="0"/>
              <a:t>Rashodi proračuna Zadarske županije po organizacijskoj klasifikaciji</a:t>
            </a:r>
            <a:endParaRPr lang="hr-HR" sz="20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graphicFrame>
        <p:nvGraphicFramePr>
          <p:cNvPr id="5" name="Grafikon 4"/>
          <p:cNvGraphicFramePr/>
          <p:nvPr/>
        </p:nvGraphicFramePr>
        <p:xfrm>
          <a:off x="683568" y="1844824"/>
          <a:ext cx="756084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611560" y="1196752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Tablica 3. Rashodi Proračuna Zadarske županije po </a:t>
            </a:r>
            <a:r>
              <a:rPr lang="hr-HR" sz="1400" b="1" u="sng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 smtClean="0">
                <a:cs typeface="Arial" pitchFamily="34" charset="0"/>
              </a:rPr>
              <a:t>u milijunima kuna za 2016. godinu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000" b="1" dirty="0" smtClean="0"/>
              <a:t>Rashodi proračuna Zadarske županije po funkcijskoj klasifikaciji</a:t>
            </a:r>
            <a:endParaRPr lang="hr-HR" sz="2000" dirty="0"/>
          </a:p>
        </p:txBody>
      </p:sp>
      <p:graphicFrame>
        <p:nvGraphicFramePr>
          <p:cNvPr id="5" name="Grafikon 4"/>
          <p:cNvGraphicFramePr/>
          <p:nvPr/>
        </p:nvGraphicFramePr>
        <p:xfrm>
          <a:off x="683568" y="1916832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611560" y="1196752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Tablica 4. Rashodi Proračuna Zadarske županije po </a:t>
            </a:r>
            <a:r>
              <a:rPr lang="hr-HR" sz="1400" b="1" u="sng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400" b="1" dirty="0" smtClean="0">
                <a:cs typeface="Arial" pitchFamily="34" charset="0"/>
              </a:rPr>
              <a:t>u milijunima kuna za 2016. godinu</a:t>
            </a:r>
            <a:endParaRPr lang="hr-HR" sz="14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Razvojni projekti planirani u Proračunu Zadarske županije za 2016. godinu</a:t>
            </a:r>
            <a:endParaRPr lang="hr-HR" sz="2800" dirty="0"/>
          </a:p>
        </p:txBody>
      </p:sp>
      <p:graphicFrame>
        <p:nvGraphicFramePr>
          <p:cNvPr id="4" name="Dijagram 3"/>
          <p:cNvGraphicFramePr/>
          <p:nvPr/>
        </p:nvGraphicFramePr>
        <p:xfrm>
          <a:off x="611560" y="1628800"/>
          <a:ext cx="770485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jagram 7"/>
          <p:cNvGraphicFramePr/>
          <p:nvPr/>
        </p:nvGraphicFramePr>
        <p:xfrm>
          <a:off x="611560" y="4581128"/>
          <a:ext cx="7704856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11560" y="5517232"/>
            <a:ext cx="7704856" cy="7200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</a:rPr>
              <a:t>UKUPNO                                                                                  71.695.287,88 kn</a:t>
            </a:r>
            <a:endParaRPr lang="hr-H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51520" y="1196752"/>
            <a:ext cx="871296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                  19.932.319,86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060848"/>
            <a:ext cx="75608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AG VENTURES                                                                                                 32.757,67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700808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1.1. Jačanje i umrežavanje organizacija civilnog društva                                             32.757,67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708920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   9.587.562,65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03648" y="306896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Europa Direct Zadar                                                                                     548.300,00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23" name="Pravokutnik 22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School for </a:t>
            </a:r>
            <a:r>
              <a:rPr lang="hr-HR" sz="1600" i="1" dirty="0" err="1" smtClean="0">
                <a:solidFill>
                  <a:schemeClr val="tx1"/>
                </a:solidFill>
              </a:rPr>
              <a:t>food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196.339,00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364502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Upravljamo budućnosti                                                                            2.100.000,00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393305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Primjena inovativnih metoda                                                                     964.249,00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422108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E mobile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953.539,56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03648" y="450912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Radio - osnove </a:t>
            </a:r>
            <a:r>
              <a:rPr lang="hr-HR" sz="1600" dirty="0" err="1" smtClean="0">
                <a:solidFill>
                  <a:schemeClr val="tx1"/>
                </a:solidFill>
              </a:rPr>
              <a:t>međ</a:t>
            </a:r>
            <a:r>
              <a:rPr lang="hr-HR" sz="1600" dirty="0" smtClean="0">
                <a:solidFill>
                  <a:schemeClr val="tx1"/>
                </a:solidFill>
              </a:rPr>
              <a:t>. pismenosti                                                               865.576,06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403648" y="479715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Erasmus                                                                                                         300.000,00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403648" y="508518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Erasmus plus                                                                                                 137.000,00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1403648" y="537321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Inkluzija (OŠ)                                                                                              1.692.235,47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1403648" y="566124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Inkluzija (SŠ)                                                                                                  661.573,56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51520" y="33265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Razvojni projekti planirani u Proračunu Zadarske županije za  2016. godinu 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1403648" y="594928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Otoci                                                                                                            1.168.750,00 kn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019533"/>
      </p:ext>
    </p:extLst>
  </p:cSld>
  <p:clrMapOvr>
    <a:masterClrMapping/>
  </p:clrMapOvr>
  <p:transition spd="slow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79512" y="1556792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10.311.999,54 kn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1331640" y="2276872"/>
            <a:ext cx="75608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SPARC                                                                                                             282.000,00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1331640" y="1916832"/>
            <a:ext cx="75608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kompetencija za metaloprerađivačku industriju                                  9.235.573,92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1331640" y="2636912"/>
            <a:ext cx="75608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HEAR ME OUT                                                                                               359.584,56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331640" y="2996952"/>
            <a:ext cx="75608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Cowork net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434.841,06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1" name="Naslov 10"/>
          <p:cNvSpPr>
            <a:spLocks noGrp="1"/>
          </p:cNvSpPr>
          <p:nvPr>
            <p:ph type="title"/>
          </p:nvPr>
        </p:nvSpPr>
        <p:spPr>
          <a:xfrm>
            <a:off x="251520" y="348045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1800" b="1" dirty="0" smtClean="0"/>
              <a:t>Razvojni projekti planirani u Proračunu Zadarske županije za  2016. godinu </a:t>
            </a:r>
            <a:endParaRPr lang="hr-HR" sz="1800" dirty="0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272808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1800" b="1" dirty="0" smtClean="0"/>
              <a:t>Razvojni projekti planirani u Proračunu Zadarske županije za  2016.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340768"/>
            <a:ext cx="871296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               20.898.882,46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78092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ECO SEA                                                                                                         686.202,00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844824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akvakulture                          4.616.202,00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4005064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                                                                                       9.821.306,10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436510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kompetencija za plave tehnologije                                                         7.248.265,94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465313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Specijalizirani poduzetnički inkubator                                                                 2.573.040,16 kn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1403648" y="220486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    980.000,00 kn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1403648" y="249289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sustava navodnjavanja                                                                          1.200.000,00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40" name="Pravokutnik 39"/>
          <p:cNvSpPr/>
          <p:nvPr/>
        </p:nvSpPr>
        <p:spPr>
          <a:xfrm>
            <a:off x="1403648" y="306896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Sustav navodnjavanja                                                                                             1.200.000,00 kn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41" name="Pravokutnik 40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Save H2O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550.000,00 kn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build="p" animBg="1"/>
      <p:bldP spid="26" grpId="0" build="p" animBg="1"/>
      <p:bldP spid="33" grpId="0" build="p" animBg="1"/>
      <p:bldP spid="50" grpId="0" build="p" animBg="1"/>
      <p:bldP spid="20" grpId="0" build="p" animBg="1"/>
      <p:bldP spid="21" grpId="0" build="p" animBg="1"/>
      <p:bldP spid="31" grpId="0" build="p" animBg="1"/>
      <p:bldP spid="32" grpId="0" build="p" animBg="1"/>
      <p:bldP spid="40" grpId="0" build="p" animBg="1"/>
      <p:bldP spid="4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272808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1800" b="1" dirty="0" smtClean="0"/>
              <a:t>Razvojni projekti planirani u Proračunu Zadarske županije za  2016.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9" name="Pravokutnik 18"/>
          <p:cNvSpPr/>
          <p:nvPr/>
        </p:nvSpPr>
        <p:spPr>
          <a:xfrm>
            <a:off x="251520" y="1628800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Razvoj konkurentnog poduzetništva i turizma                                                 5.991.003,67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198884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kompetencija BM                                                                                       5.814.200,00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 CIA OF SME                                                                                                    76.803,67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251520" y="3140968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2.4. Uvođenje znanja, novih tehnologija i inovacija u gospodarstvo                      470.370,69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350100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– Mazin outdoor extreme                                                                             80.000,00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378904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BEE PROMOTED                                                                                            390.370,69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03648" y="256490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 </a:t>
            </a:r>
            <a:r>
              <a:rPr lang="hr-HR" sz="1600" i="1" dirty="0" smtClean="0">
                <a:solidFill>
                  <a:schemeClr val="tx1"/>
                </a:solidFill>
              </a:rPr>
              <a:t>Bird watching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100.000,00 kn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build="p" animBg="1"/>
      <p:bldP spid="22" grpId="0" build="p" animBg="1"/>
      <p:bldP spid="23" grpId="0" build="p" animBg="1"/>
      <p:bldP spid="24" grpId="0" build="p" animBg="1"/>
      <p:bldP spid="25" grpId="0" build="p" animBg="1"/>
      <p:bldP spid="28" grpId="0" build="p" animBg="1"/>
      <p:bldP spid="2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hr-HR" sz="1800" b="1" dirty="0" smtClean="0"/>
              <a:t>Razvojni projekti planirani u Proračunu Zadarske županije za  2016. godinu</a:t>
            </a:r>
            <a:endParaRPr lang="hr-HR" sz="1800" dirty="0"/>
          </a:p>
        </p:txBody>
      </p:sp>
      <p:sp>
        <p:nvSpPr>
          <p:cNvPr id="3" name="Pravokutnik 2"/>
          <p:cNvSpPr/>
          <p:nvPr/>
        </p:nvSpPr>
        <p:spPr>
          <a:xfrm>
            <a:off x="179512" y="1484784"/>
            <a:ext cx="871296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                                           22.954.472,00 kn               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1331640" y="234888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HERA                                                                                                         22.954.472,00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179512" y="1988840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               22.954.472,00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hr-HR" sz="1800" b="1" dirty="0" smtClean="0"/>
              <a:t>Razvojni projekti planirani u Proračunu Zadarske županije za  2016. godinu</a:t>
            </a:r>
            <a:endParaRPr lang="hr-HR" sz="1800" dirty="0"/>
          </a:p>
        </p:txBody>
      </p:sp>
      <p:sp>
        <p:nvSpPr>
          <p:cNvPr id="3" name="Pravokutnik 2"/>
          <p:cNvSpPr/>
          <p:nvPr/>
        </p:nvSpPr>
        <p:spPr>
          <a:xfrm>
            <a:off x="251520" y="1340768"/>
            <a:ext cx="871296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                                                               7.508.945,50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251520" y="1844824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                1.941.955,50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1403648" y="220486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HOLISTIC                                                                                                     1.427.806,78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1403648" y="249289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Step </a:t>
            </a:r>
            <a:r>
              <a:rPr lang="hr-HR" sz="1600" i="1" dirty="0" err="1" smtClean="0">
                <a:solidFill>
                  <a:schemeClr val="tx1"/>
                </a:solidFill>
              </a:rPr>
              <a:t>forward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172.524,32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251520" y="4005064"/>
            <a:ext cx="871296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4.4. Unapređenje zaštite okoliša i povećanje energetske učinkovitosti              5.566.981,00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436510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CGO Biljane                                                                                                466.981,00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465313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Razminiravanje                                                                                                        5.100.000,00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278092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Kneževa palača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53.550,00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306896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CB GREEN         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168.742,40 kn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FOSTER CHILDREN RIGHTS         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119.341,00 kn  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build="allAtOnce" animBg="1"/>
      <p:bldP spid="8" grpId="0" build="allAtOnce" animBg="1"/>
      <p:bldP spid="9" grpId="0" build="allAtOnce" animBg="1"/>
      <p:bldP spid="12" grpId="0" build="allAtOnce" animBg="1"/>
      <p:bldP spid="19" grpId="0" build="allAtOnce" animBg="1"/>
      <p:bldP spid="20" grpId="0" build="allAtOnce" animBg="1"/>
      <p:bldP spid="15" grpId="0" build="allAtOnce" animBg="1"/>
      <p:bldP spid="16" grpId="0" build="allAtOnce" animBg="1"/>
      <p:bldP spid="1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 Zadarske županije 2016. i projekcije </a:t>
            </a:r>
            <a:br>
              <a:rPr lang="hr-HR" sz="2800" b="1" dirty="0" smtClean="0"/>
            </a:br>
            <a:r>
              <a:rPr lang="hr-HR" sz="2800" b="1" dirty="0" smtClean="0"/>
              <a:t>za 2017. i 2018.</a:t>
            </a:r>
            <a:endParaRPr lang="hr-HR" sz="2800" b="1" dirty="0"/>
          </a:p>
        </p:txBody>
      </p:sp>
      <p:graphicFrame>
        <p:nvGraphicFramePr>
          <p:cNvPr id="6" name="Dijagram 5"/>
          <p:cNvGraphicFramePr/>
          <p:nvPr/>
        </p:nvGraphicFramePr>
        <p:xfrm>
          <a:off x="4932040" y="1412776"/>
          <a:ext cx="396044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/>
        </p:nvGraphicFramePr>
        <p:xfrm>
          <a:off x="395536" y="2132856"/>
          <a:ext cx="421196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Kutni poveznik 14"/>
          <p:cNvCxnSpPr/>
          <p:nvPr/>
        </p:nvCxnSpPr>
        <p:spPr>
          <a:xfrm rot="10800000" flipV="1">
            <a:off x="4644008" y="2708920"/>
            <a:ext cx="288032" cy="14401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788024" y="285293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4788024" y="3284984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4788024" y="2132856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2420888"/>
            <a:ext cx="7960961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http://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zadarska-</a:t>
            </a:r>
            <a:r>
              <a:rPr lang="hr-HR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zupanija.hr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/</a:t>
            </a:r>
            <a:r>
              <a:rPr lang="hr-HR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component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/k2/</a:t>
            </a:r>
            <a:r>
              <a:rPr lang="hr-HR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item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/540-</a:t>
            </a:r>
            <a:r>
              <a:rPr lang="hr-HR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proracun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-</a:t>
            </a:r>
            <a:r>
              <a:rPr lang="hr-HR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vodic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-za-</a:t>
            </a:r>
            <a:r>
              <a:rPr lang="hr-HR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gradane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hr-HR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dirty="0"/>
          </a:p>
        </p:txBody>
      </p:sp>
      <p:graphicFrame>
        <p:nvGraphicFramePr>
          <p:cNvPr id="3" name="Grafikon 2"/>
          <p:cNvGraphicFramePr/>
          <p:nvPr/>
        </p:nvGraphicFramePr>
        <p:xfrm>
          <a:off x="4932040" y="2420888"/>
          <a:ext cx="41044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467544" y="1124744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 </a:t>
            </a:r>
            <a:r>
              <a:rPr lang="hr-HR" sz="1400" b="1" u="sng" dirty="0" smtClean="0">
                <a:solidFill>
                  <a:schemeClr val="accent5">
                    <a:lumMod val="50000"/>
                  </a:schemeClr>
                </a:solidFill>
              </a:rPr>
              <a:t>prihoda poslovanja, prihoda od prodaje nefinancijske imovine i primitaka od financijske imovine i zaduživanja</a:t>
            </a:r>
            <a:r>
              <a:rPr lang="hr-HR" sz="1400" b="1" u="sng" dirty="0" smtClean="0"/>
              <a:t>.</a:t>
            </a:r>
            <a:endParaRPr lang="hr-HR" sz="1400" b="1" u="sng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868144" y="2060848"/>
            <a:ext cx="30963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prihoda i primitaka</a:t>
            </a:r>
          </a:p>
          <a:p>
            <a:r>
              <a:rPr lang="hr-HR" sz="1100" b="1" dirty="0" smtClean="0">
                <a:cs typeface="Arial" pitchFamily="34" charset="0"/>
              </a:rPr>
              <a:t>u Proračunu Zadarske županije za 2016. godinu</a:t>
            </a:r>
            <a:endParaRPr lang="vi-VN" sz="1100" b="1" dirty="0" smtClean="0">
              <a:cs typeface="Arial" pitchFamily="34" charset="0"/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179512" y="2420888"/>
          <a:ext cx="4896544" cy="34608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8961"/>
                <a:gridCol w="827586"/>
                <a:gridCol w="896551"/>
                <a:gridCol w="637109"/>
                <a:gridCol w="466337"/>
              </a:tblGrid>
              <a:tr h="37960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</a:t>
                      </a:r>
                      <a:r>
                        <a:rPr lang="hr-HR" sz="1000" baseline="0" dirty="0" smtClean="0"/>
                        <a:t> 2015.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2016.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16/15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234.113.469,25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444.982.579,60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190,07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98,32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 OD POREZA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61.871.920,00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61.841.920,00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99,95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13,66</a:t>
                      </a:r>
                      <a:endParaRPr lang="hr-HR" sz="800" dirty="0"/>
                    </a:p>
                  </a:txBody>
                  <a:tcPr anchor="ctr"/>
                </a:tc>
              </a:tr>
              <a:tr h="28896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 IZ INOZ. I OD SUBJEKATA 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121.592.891,97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141.015.163,39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115,97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31,16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12.895.455,35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12.618.000,00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97,85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2,79</a:t>
                      </a:r>
                      <a:endParaRPr lang="hr-HR" sz="800" dirty="0"/>
                    </a:p>
                  </a:txBody>
                  <a:tcPr anchor="ctr"/>
                </a:tc>
              </a:tr>
              <a:tr h="27059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 </a:t>
                      </a:r>
                      <a:r>
                        <a:rPr lang="hr-HR" sz="800" dirty="0" smtClean="0"/>
                        <a:t>ADMIN. PRIST.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20.082.237,45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39.490.797,62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196,65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8,73</a:t>
                      </a:r>
                      <a:endParaRPr lang="hr-HR" sz="8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PROIZVODA I ROBE,</a:t>
                      </a:r>
                      <a:endParaRPr lang="hr-HR" sz="800" baseline="0" dirty="0" smtClean="0"/>
                    </a:p>
                    <a:p>
                      <a:r>
                        <a:rPr lang="hr-HR" sz="800" baseline="0" dirty="0" smtClean="0"/>
                        <a:t>      </a:t>
                      </a:r>
                      <a:r>
                        <a:rPr lang="hr-HR" sz="800" dirty="0" smtClean="0"/>
                        <a:t>USLUGA I</a:t>
                      </a:r>
                      <a:r>
                        <a:rPr lang="hr-HR" sz="800" baseline="0" dirty="0" smtClean="0"/>
                        <a:t> </a:t>
                      </a:r>
                      <a:r>
                        <a:rPr lang="hr-HR" sz="800" dirty="0" smtClean="0"/>
                        <a:t>DONACIJA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17.570.964,48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45.119.911,00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256,79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9,97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 PRIHODI</a:t>
                      </a:r>
                      <a:r>
                        <a:rPr lang="hr-HR" sz="800" baseline="0" dirty="0" smtClean="0"/>
                        <a:t> IZ NADLEŽ. PRORAČUNA </a:t>
                      </a:r>
                    </a:p>
                    <a:p>
                      <a:r>
                        <a:rPr lang="hr-HR" sz="800" baseline="0" dirty="0" smtClean="0"/>
                        <a:t>      I OD HZZO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144.746.787,59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31,98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KAZNE, UPRAVNE MJERE I OSTALI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150,00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0,03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 PRIHODI OD PRODAJE NEFIN.</a:t>
                      </a:r>
                      <a:r>
                        <a:rPr lang="hr-HR" sz="800" b="1" baseline="0" dirty="0" smtClean="0"/>
                        <a:t>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1.004.800,00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917.420,40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91,30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0,20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 PRIMICI OD FIN. IMOVINE I</a:t>
                      </a:r>
                      <a:r>
                        <a:rPr lang="hr-HR" sz="800" b="1" baseline="0" dirty="0" smtClean="0"/>
                        <a:t>  </a:t>
                      </a:r>
                      <a:r>
                        <a:rPr lang="hr-HR" sz="800" b="1" dirty="0" smtClean="0"/>
                        <a:t>ZADUŽIVANJA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150.000,00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6.700.000,00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4.466,67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1,48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UKUPNO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235.268.269,25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452.600.000,00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192,38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179512" y="2060848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prihoda i primitaka Proračuna Zadarske županije za 2016. godinu </a:t>
            </a:r>
            <a:endParaRPr lang="hr-H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2200" b="1" dirty="0" smtClean="0">
                <a:cs typeface="Arial" pitchFamily="34" charset="0"/>
              </a:rPr>
              <a:t/>
            </a:r>
            <a:br>
              <a:rPr lang="hr-HR" sz="2200" b="1" dirty="0" smtClean="0">
                <a:cs typeface="Arial" pitchFamily="34" charset="0"/>
              </a:rPr>
            </a:br>
            <a:r>
              <a:rPr lang="hr-HR" sz="2200" b="1" dirty="0" smtClean="0">
                <a:cs typeface="Arial" pitchFamily="34" charset="0"/>
              </a:rPr>
              <a:t>Grafikon 2. Prikaz udjela pojedinih grupa prihoda u Proračunu Zadarske županije za 2016. godinu</a:t>
            </a:r>
            <a:r>
              <a:rPr lang="vi-VN" b="1" dirty="0" smtClean="0">
                <a:cs typeface="Arial" pitchFamily="34" charset="0"/>
              </a:rPr>
              <a:t/>
            </a:r>
            <a:br>
              <a:rPr lang="vi-VN" b="1" dirty="0" smtClean="0">
                <a:cs typeface="Arial" pitchFamily="34" charset="0"/>
              </a:rPr>
            </a:br>
            <a:endParaRPr lang="hr-HR" dirty="0"/>
          </a:p>
        </p:txBody>
      </p:sp>
      <p:graphicFrame>
        <p:nvGraphicFramePr>
          <p:cNvPr id="3" name="Grafikon 2"/>
          <p:cNvGraphicFramePr/>
          <p:nvPr/>
        </p:nvGraphicFramePr>
        <p:xfrm>
          <a:off x="1043608" y="1412776"/>
          <a:ext cx="7272808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200" b="1" dirty="0" smtClean="0"/>
              <a:t>Prihodi i primici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5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6890247"/>
              </p:ext>
            </p:extLst>
          </p:nvPr>
        </p:nvGraphicFramePr>
        <p:xfrm>
          <a:off x="179512" y="1268760"/>
          <a:ext cx="867645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Slika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  <p:transition spd="slow" advClick="0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0711437"/>
              </p:ext>
            </p:extLst>
          </p:nvPr>
        </p:nvGraphicFramePr>
        <p:xfrm>
          <a:off x="323528" y="1340768"/>
          <a:ext cx="8229600" cy="1584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200" b="1" dirty="0" smtClean="0"/>
              <a:t>Prihodi i primici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graphicFrame>
        <p:nvGraphicFramePr>
          <p:cNvPr id="10" name="Rezervirano mjesto sadržaj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0711437"/>
              </p:ext>
            </p:extLst>
          </p:nvPr>
        </p:nvGraphicFramePr>
        <p:xfrm>
          <a:off x="395536" y="3284984"/>
          <a:ext cx="8229600" cy="1584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5220072" y="2924944"/>
          <a:ext cx="368275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467544" y="119675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Rashodi i izdaci proračuna Zadarske županije </a:t>
            </a:r>
            <a:r>
              <a:rPr lang="hr-HR" sz="1400" dirty="0" smtClean="0"/>
              <a:t>sastoje se od </a:t>
            </a:r>
            <a:r>
              <a:rPr lang="hr-HR" sz="1400" b="1" u="sng" dirty="0" smtClean="0">
                <a:solidFill>
                  <a:schemeClr val="accent2">
                    <a:lumMod val="50000"/>
                  </a:schemeClr>
                </a:solidFill>
              </a:rPr>
              <a:t>rashoda poslovanja, rashoda za nabavu nefinancijske imovine i izdataka za financijsku imovinu i otplatu zajmova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5796136" y="2132856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u Proračunu Zadarske županije za 2016. godinu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251520" y="2492896"/>
          <a:ext cx="4788023" cy="34739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16224"/>
                <a:gridCol w="864096"/>
                <a:gridCol w="864096"/>
                <a:gridCol w="576064"/>
                <a:gridCol w="467543"/>
              </a:tblGrid>
              <a:tr h="441989"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2015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2016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16/15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89990">
                <a:tc>
                  <a:txBody>
                    <a:bodyPr/>
                    <a:lstStyle/>
                    <a:p>
                      <a:pPr algn="l"/>
                      <a:r>
                        <a:rPr lang="hr-HR" sz="800" b="1" dirty="0" smtClean="0"/>
                        <a:t>3 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212.068.745,48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408.622.917,75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192,68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89,10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31 RASHODI ZA ZAPOSLENE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35.254.021,62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161.516.570,92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458,15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35,22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32 MATERIJALNI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113.584.417,85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175.165.626,71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154,22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38,20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34 FINANCIJSKI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1.008.536,35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1.154.612,85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114,48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0,25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35 SUBVENCIJE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2.751.500,00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13.170.000,00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478,65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2,87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36 POMOĆI DANE</a:t>
                      </a:r>
                      <a:r>
                        <a:rPr lang="hr-HR" sz="800" u="none" strike="noStrike" baseline="0" dirty="0" smtClean="0"/>
                        <a:t> U INOZEMSTVO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14.772.370,67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14.454.248,27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97,85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3,15</a:t>
                      </a:r>
                      <a:endParaRPr lang="hr-HR" sz="800" dirty="0"/>
                    </a:p>
                  </a:txBody>
                  <a:tcPr anchor="ctr"/>
                </a:tc>
              </a:tr>
              <a:tr h="4302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37 NAKNADE GRAĐANIMA I KUĆANSTVIMA</a:t>
                      </a:r>
                    </a:p>
                    <a:p>
                      <a:pPr algn="l" rtl="0" fontAlgn="ctr"/>
                      <a:r>
                        <a:rPr lang="hr-HR" sz="800" u="none" strike="noStrike" baseline="0" dirty="0" smtClean="0"/>
                        <a:t>      </a:t>
                      </a:r>
                      <a:r>
                        <a:rPr lang="hr-HR" sz="800" u="none" strike="noStrike" dirty="0" smtClean="0"/>
                        <a:t>OD</a:t>
                      </a:r>
                      <a:r>
                        <a:rPr lang="hr-HR" sz="800" u="none" strike="noStrike" baseline="0" dirty="0" smtClean="0"/>
                        <a:t> OSIGURANJA I DR. NAKNADE</a:t>
                      </a:r>
                      <a:endParaRPr lang="hr-H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17.451.729,69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15.578.000,00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89,26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3,40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27.246.169,30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27.583.859,00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101,24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6,01</a:t>
                      </a:r>
                      <a:endParaRPr lang="hr-HR" sz="800" dirty="0"/>
                    </a:p>
                  </a:txBody>
                  <a:tcPr anchor="ctr"/>
                </a:tc>
              </a:tr>
              <a:tr h="3291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 RASHODI ZA NABAVU</a:t>
                      </a:r>
                    </a:p>
                    <a:p>
                      <a:r>
                        <a:rPr lang="hr-HR" sz="800" b="1" baseline="0" dirty="0" smtClean="0"/>
                        <a:t>    NEFINANCIJSKE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42.603.254,52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48.537.082,25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113,93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10,58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/>
                        <a:t>5  IZDACI ZA FINANCIJSKU</a:t>
                      </a:r>
                      <a:r>
                        <a:rPr lang="pl-PL" sz="800" b="1" u="none" strike="noStrike" baseline="0" dirty="0" smtClean="0"/>
                        <a:t> IMOVINU I</a:t>
                      </a:r>
                    </a:p>
                    <a:p>
                      <a:pPr algn="l" rtl="0" fontAlgn="ctr"/>
                      <a:r>
                        <a:rPr lang="pl-PL" sz="800" b="1" u="none" strike="noStrike" baseline="0" dirty="0" smtClean="0"/>
                        <a:t>    OTPLATU ZAJMOVA</a:t>
                      </a:r>
                      <a:endParaRPr lang="pl-PL" sz="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2.928.000,00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1.440.000,00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49,18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0,31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199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UKUPNO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257.600.000,00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458.600.000,00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178,03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251520" y="2132856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Proračuna Zadarske županije za 2016. godinu</a:t>
            </a:r>
            <a:endParaRPr lang="hr-H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2200" b="1" dirty="0" smtClean="0">
                <a:cs typeface="Arial" pitchFamily="34" charset="0"/>
              </a:rPr>
              <a:t/>
            </a:r>
            <a:br>
              <a:rPr lang="hr-HR" sz="2200" b="1" dirty="0" smtClean="0">
                <a:cs typeface="Arial" pitchFamily="34" charset="0"/>
              </a:rPr>
            </a:br>
            <a:r>
              <a:rPr lang="hr-HR" sz="2200" b="1" dirty="0" smtClean="0">
                <a:cs typeface="Arial" pitchFamily="34" charset="0"/>
              </a:rPr>
              <a:t>Grafikon 4</a:t>
            </a:r>
            <a:r>
              <a:rPr lang="hr-HR" sz="2200" dirty="0" smtClean="0">
                <a:cs typeface="Arial" pitchFamily="34" charset="0"/>
              </a:rPr>
              <a:t>. </a:t>
            </a:r>
            <a:r>
              <a:rPr lang="hr-HR" sz="2200" b="1" dirty="0" smtClean="0">
                <a:cs typeface="Arial" pitchFamily="34" charset="0"/>
              </a:rPr>
              <a:t>Prikaz udjela pojedinih grupa rashoda u Proračunu Zadarske županije za 2016. godinu</a:t>
            </a:r>
            <a:r>
              <a:rPr lang="hr-HR" b="1" dirty="0" smtClean="0">
                <a:cs typeface="Arial" pitchFamily="34" charset="0"/>
              </a:rPr>
              <a:t/>
            </a:r>
            <a:br>
              <a:rPr lang="hr-HR" b="1" dirty="0" smtClean="0">
                <a:cs typeface="Arial" pitchFamily="34" charset="0"/>
              </a:rPr>
            </a:b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hr-HR" sz="2000" b="1" dirty="0" smtClean="0"/>
              <a:t>Rashodi i izdaci proračuna Zadarske županije</a:t>
            </a:r>
            <a:endParaRPr lang="hr-HR" sz="20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223896"/>
              </p:ext>
            </p:extLst>
          </p:nvPr>
        </p:nvGraphicFramePr>
        <p:xfrm>
          <a:off x="467544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Slika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1546</Words>
  <Application>Microsoft Office PowerPoint</Application>
  <PresentationFormat>Prikaz na zaslonu (4:3)</PresentationFormat>
  <Paragraphs>338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Office tema</vt:lpstr>
      <vt:lpstr>  REPUBLIKA HRVATSKA ZADARSKA ŽUPANIJA  PRORAČUN ZADARSKE ŽUPANIJE ZA 2016. GODINU I PROJEKCIJA ZA 2017. i 2018. GODINU - proračun za građane -  </vt:lpstr>
      <vt:lpstr>Proračun Zadarske županije 2016. i projekcije  za 2017. i 2018.</vt:lpstr>
      <vt:lpstr>Prihodi i primici Proračuna Zadarske županije</vt:lpstr>
      <vt:lpstr> Grafikon 2. Prikaz udjela pojedinih grupa prihoda u Proračunu Zadarske županije za 2016. godinu </vt:lpstr>
      <vt:lpstr> Prihodi i primici proračuna Zadarske županije </vt:lpstr>
      <vt:lpstr> Prihodi i primici proračuna Zadarske županije </vt:lpstr>
      <vt:lpstr>Rashodi i izdaci proračuna Zadarske županije</vt:lpstr>
      <vt:lpstr> Grafikon 4. Prikaz udjela pojedinih grupa rashoda u Proračunu Zadarske županije za 2016. godinu </vt:lpstr>
      <vt:lpstr>Rashodi i izdaci proračuna Zadarske županije</vt:lpstr>
      <vt:lpstr>Rashodi i izdaci proračuna Zadarske županije</vt:lpstr>
      <vt:lpstr>Rashodi proračuna Zadarske županije po organizacijskoj klasifikaciji</vt:lpstr>
      <vt:lpstr>Rashodi proračuna Zadarske županije po funkcijskoj klasifikaciji</vt:lpstr>
      <vt:lpstr>Razvojni projekti planirani u Proračunu Zadarske županije za 2016. godinu</vt:lpstr>
      <vt:lpstr>Slajd 14</vt:lpstr>
      <vt:lpstr>Razvojni projekti planirani u Proračunu Zadarske županije za  2016. godinu </vt:lpstr>
      <vt:lpstr> Razvojni projekti planirani u Proračunu Zadarske županije za  2016. godinu  </vt:lpstr>
      <vt:lpstr> Razvojni projekti planirani u Proračunu Zadarske županije za  2016. godinu  </vt:lpstr>
      <vt:lpstr>Razvojni projekti planirani u Proračunu Zadarske županije za  2016. godinu</vt:lpstr>
      <vt:lpstr>Razvojni projekti planirani u Proračunu Zadarske županije za  2016. godinu</vt:lpstr>
      <vt:lpstr>Slajd 20</vt:lpstr>
    </vt:vector>
  </TitlesOfParts>
  <Company>ZADARSKA ŽUPANIJA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REPUBLIKA HRVATSKA ZADARSKA ŽUPANIJA  PRORAČUN ZADARSKE ŽUPANIJE ZA 2015. GODINU I PROJEKCIJA ZA 2016. i 2017. GODINU - proračun za građane -  </dc:title>
  <dc:creator>Katarina</dc:creator>
  <cp:lastModifiedBy>Katarina</cp:lastModifiedBy>
  <cp:revision>312</cp:revision>
  <dcterms:created xsi:type="dcterms:W3CDTF">2015-11-02T09:59:36Z</dcterms:created>
  <dcterms:modified xsi:type="dcterms:W3CDTF">2015-11-11T10:04:50Z</dcterms:modified>
</cp:coreProperties>
</file>